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98" r:id="rId2"/>
    <p:sldId id="299" r:id="rId3"/>
    <p:sldId id="300" r:id="rId4"/>
    <p:sldId id="259" r:id="rId5"/>
    <p:sldId id="31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07" r:id="rId34"/>
    <p:sldId id="289" r:id="rId35"/>
    <p:sldId id="290" r:id="rId36"/>
    <p:sldId id="291" r:id="rId37"/>
    <p:sldId id="292" r:id="rId38"/>
    <p:sldId id="293" r:id="rId39"/>
    <p:sldId id="294" r:id="rId40"/>
    <p:sldId id="309" r:id="rId41"/>
    <p:sldId id="301" r:id="rId42"/>
    <p:sldId id="302" r:id="rId43"/>
    <p:sldId id="304" r:id="rId44"/>
    <p:sldId id="303" r:id="rId45"/>
    <p:sldId id="311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7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9"/>
    <p:restoredTop sz="77528"/>
  </p:normalViewPr>
  <p:slideViewPr>
    <p:cSldViewPr snapToGrid="0" snapToObjects="1" showGuides="1">
      <p:cViewPr varScale="1">
        <p:scale>
          <a:sx n="47" d="100"/>
          <a:sy n="47" d="100"/>
        </p:scale>
        <p:origin x="392" y="232"/>
      </p:cViewPr>
      <p:guideLst>
        <p:guide orient="horz" pos="4272"/>
        <p:guide pos="7704"/>
      </p:guideLst>
    </p:cSldViewPr>
  </p:slideViewPr>
  <p:notesTextViewPr>
    <p:cViewPr>
      <p:scale>
        <a:sx n="235" d="100"/>
        <a:sy n="2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Gill Sans"/>
      </a:defRPr>
    </a:lvl1pPr>
    <a:lvl2pPr indent="2286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2pPr>
    <a:lvl3pPr indent="4572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3pPr>
    <a:lvl4pPr indent="6858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4pPr>
    <a:lvl5pPr indent="9144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5pPr>
    <a:lvl6pPr indent="11430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6pPr>
    <a:lvl7pPr indent="13716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7pPr>
    <a:lvl8pPr indent="16002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8pPr>
    <a:lvl9pPr indent="18288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bdkosh.com/dictionary/marathi-english/%E0%A4%9C%E0%A4%B5%E0%A4%B3/%E0%A4%9C%E0%A4%B5%E0%A4%B3-meaning-in-english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habdkosh.com/dictionary/marathi-english/%E0%A4%95%E0%A4%BE%E0%A4%B0%E0%A5%8D%E0%A4%AF%E0%A4%AA%E0%A4%A6%E0%A4%A7%E0%A4%A4%E0%A5%80/%E0%A4%95%E0%A4%BE%E0%A4%B0%E0%A5%8D%E0%A4%AF%E0%A4%AA%E0%A4%A6%E0%A4%A7%E0%A4%A4%E0%A5%80-meaning-in-english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39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संसर्ग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कोणालाही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होऊ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 वृद्ध लोक किंवा ज्यांना आधीच आजार आहे अशा लोकांमध्ये संसर्ग तीव्र होतो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याचे कारण असे आहे की अशा लोकांच्या रोगप्रतिकारक शक्ती कमकुवत असतात आणि जेव्हा रोगाचा कार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णीभूत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जीवांचा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आक्रमण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होतो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तेव्हा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शरीराचा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बचाव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आता आपल्याला लसीकरणाचे महत्त्व समजेल जे आपल्या शरीरात विषाणू आणि जीवाणूंच्या हल्ल्यांसाठी तयार करतात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46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स्लाइडमध्ये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आमच्याकडे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दोन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सोप्या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व्याख्या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जरी त्या येथे अगदी जटिल दिसत असतील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ते संशयित कोण आहे हे सांगते</a:t>
            </a:r>
            <a:endParaRPr lang="en-US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लक्षात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संशयिताकडे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5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गोष्टींपैकी एक असणे आवश्यक आहे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</a:p>
          <a:p>
            <a:pPr algn="l"/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कोणत्याही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प्रकारचा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ताप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खोकला किंवा श्वास घेण्यात अडचण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व्यक्तीने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गेल्या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14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दिवसांत 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COVID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चा उद्रेक करणाऱ्या कोणत्याही ठिकाणाहून किंवा भागावरून प्रवास केला असेल</a:t>
            </a:r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दुसर्‍या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एखाद्या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व्यक्तीच्या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निकट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राहिली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असेल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CoVID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पॉझिटिव्ह आहे</a:t>
            </a:r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4.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व्यक्तीने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चाचणी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केली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त्याचा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निकाल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लागला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</a:t>
            </a:r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lvl="0" algn="l"/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अशी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ज्याची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लक्षणे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असू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प्रयोगशाळेतील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रिपोर्ट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पॉझिटिव्ह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येतात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algn="l"/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आता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 संपर्क आहे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COVID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पॉझिटिव्ह असल्याचे सिद्ध झाले आहे एक व्यक्ती थेट काळजी प्रदान आहे जो</a:t>
            </a:r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COVID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साठी पॉझिटिव्ह म्हणून चाचणी घेतलेल्या व्यक्तीबरोबर एकत्र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राहिलेली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lvl="1" algn="l"/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कोणीतरी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ज्याने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जवळजवळ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6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तासांपेक्षा अधिक निकट जागेत प्रवास केला असेल अशा व्यक्तीबरोबर जो नंतर 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COVID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साठी पॉझिटिव्ह बनतो</a:t>
            </a:r>
            <a:endParaRPr lang="en-IN" sz="2400" dirty="0">
              <a:effectLst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32581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नंतर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संपर्कांचे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प्रकार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अधिक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जोखीम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कमी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जोखीम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विभागले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जाऊ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उच्च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जोखमी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वाले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संगरोधकाच्या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वेळी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काळजी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घेत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असताना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रुग्णाच्या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किंवा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शरीराच्या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कोणत्याही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द्रवपदार्थाशी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थेट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साधून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रूग्णासमवेत प्रवास करतात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त्याच खोली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घरात आणि भांडी इत्यादी सामायिक करतात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कमी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जोखीम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एकाच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जागी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असता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मीटरच्या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अंतरावर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असावा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त्याने कदाचित त्याच बसमध्ये किंवा ट्रेनमध्ये किंवा उड्डाणात प्रवास केला असावा परंतु पॉझिटिव्ह चाचणी घेतलेल्या व्यक्तीपासून कमीतकमी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मीटर अंतरावर बसला असावा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6460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स्लाइड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आपल्याला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पाळत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ठेवण्याची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सोपी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प्रक्रिया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सांगते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आपल्याला आपल्या त्वरित पर्यवेक्षकाद्वारे आणि ज्या ठिकाणी आपण पाळत ठेवणे आवश्यक आहे त्याद्वारे पाळत ठेवण्याचे फॉर्म दिले जातील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हे स्वरूप वापरुन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 घराच्या धारणांना भेट दिली पाहिजे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स्वतःचा आणि आपल्या भेटीचा हेतू ओळखावा आणि नंतर त्य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स्वरूपाचे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प्रश्न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विचारा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स्वरूपन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पूर्ण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करताना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 पुढील गोष्टींची काळजी घेणे आवश्यक 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संप्रेषण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चा आणि उद्देशाचा नेहमीच परिचय द्या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त्यांना उद्भवू शकणाऱ्या प्रश्नांची उत्तरे देण्यास तयार राहा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तयारी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स्वतःचे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पेन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पॅड्स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पुस्तक घेऊन जा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सॅनिटायझर्स आणि मास्क देखील ठेवा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 पाळत ठेवत असता तेव्हा नेहमीच आपला मास्क घाला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मास्क काढून टाकू नका आणि आपल्या गळ्यात टांगू द्या आणि नंतर परत ठेवा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मास्कला अनेकवेळा स्पर्श करू नका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आम्ही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कोणाविषयी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गोळा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करावी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 म्हणून ओळखले गेलेले लोक तापाच्या खोकल्यासाठी आम्ही त्यांचे निरीक्षण केले पाहिजे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किमान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28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दिवस श्वास घेण्यास त्रास होईल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4.आम्हाला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घरगुती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संगरोधन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अलग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ठेवण्याच्या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वेळी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काळजी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घ्यावी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याबद्दल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दिली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पाहिजे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5.आम्ही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संपर्कांच्या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संपर्कांचे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तपशील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देखील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घेतले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पाहिजेत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(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ज्या लोकांनी ज्या व्यक्तीने गेल्या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28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दिवसांत संवाद साधला 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6.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सर्व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स्वरूपावर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स्पष्टपणे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लिहा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आवश्यकतेनुसार संपर्क ट्रेस करण्यासाठी आपल्याला पत्ते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नावे आणि दूरध्वनी क्रमांक आवश्यक असत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कारण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नंतर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काम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सोडू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नका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7.आपण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 आपण ज्याची मुलाखत घेत आहात त्या दरम्यान आपण एक मीटरचे अंतर राखले आहे हे सुनिश्चित करा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8.गर्दी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खोल्यांमध्ये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बसू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नका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शक्य असल्यास मोकळ्या जागेत बसा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lvl="0"/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lvl="0"/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9. 40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सेकंद साबण आणि पाण्याने धुवून किंवा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70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%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अल्कोहोल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-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आधारित सॅनिटायझर वापरुन आपण प्रत्येक वेळी आपले हात स्वच्छ केले असल्याचे सुनिश्चित करा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399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 दोन प्रकारचे असतील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1.ज्यांना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ताप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खोकला किंवा श्वासोच्छवासाची कोणतीही लक्षणे दिसत नाहीत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आपणास क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ाळजीवाहक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अलग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ची अलगाव आणि सक्रिय देखरेखीचा सल्ला द्यावा लागेल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2.जर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ताप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खोकला आणि श्वास घेण्यास त्रास होण्याची लक्षणे आढळली तर सल्ला द्यायचा आहे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त्वरित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अलगाव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मास्कचा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वापर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जवळच्या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आरोग्य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सुविधेशी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साधणे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अहवाल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देणे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127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95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20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1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1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4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COVID-19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मध्ये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मदत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करण्यासाठी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भूमिका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बजावेल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 2.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सुरक्षित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ठेवण्यासाठी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समाजाला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FLW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समुदायाला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देते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 </a:t>
            </a: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समुदायाचे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पाळत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म्हणजे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समुदाय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पाळत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कसे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करावे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लक्षणे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लक्षणे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दर्शविते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संक्रमित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संसर्गाची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चिन्हे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दर्शवित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4.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कलंक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तेथे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कलंक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मदत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करावी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5.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घराला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वेगळे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ठेवताना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लोकांना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मदत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करावी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कुटुंबातील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सदस्यांनी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कोणती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काळजी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घ्यावी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6. FLW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वैयक्तिक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सुरक्षा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19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7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8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7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83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7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 या प्रत्येक विषयात पूर्वी अभ्यास केलेले  मुख्य मुद्दे विचारात घेऊ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 प्रत्येकात आपण लक्षात ठेवणे आवश्यक असलेले 5 मुख्य मुद्दे काय आहेत याकरिता आपल्या </a:t>
            </a:r>
            <a:r>
              <a:rPr lang="hi-IN" sz="2200" b="0" i="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  <a:hlinkClick r:id="rId3"/>
              </a:rPr>
              <a:t>जवळ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असलेल्या पॉकेट संदर्भ पुस्तकाचा संदर्भ घेऊ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सामाजिक अंतराच्या या काळात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एफएलडब्ल्यूने (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ASHA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ANM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AWW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संदेश देण्यासाठी योग्य 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</a:t>
            </a:r>
            <a:r>
              <a:rPr lang="hi-IN" sz="2200" b="0" i="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  <a:hlinkClick r:id="rId4"/>
              </a:rPr>
              <a:t>कार्यपदधती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वापरणे आवश्यक आहे.संपर्क ट्रेसिंग किंवा मॉनिटरिंग करीत असतांना काही संदेश कुटुंबांना दिले जाऊ शकतात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इतर संदेश व्हॉट्सअ‍ॅप ग्रुपद्वारे किंवा मोबिसोड द्वारे  दिले जाऊ शकतात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लॉक डाऊन कालावधीत लोकांच्या  महिति करता किराणा दुकाने, मेडिकल दुकाने, किंवा दुधाच्या  बूथवर पोस्टर लावावेत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सामाजिक अंतराच्या कालावधीत  संचाराला परवानगी  असणार्‍या वाहनांवर (कचरा गोळा करणार्‍या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रुग्णवाहिका इत्यादि) माइकिंग/ लाउड्स्पीकर वापरणे.बीट ड्युटीवर असताना पोलिस व्हॅनला माइकिंग/ लाउड्स्पीकर संदेश देन्याची  विनंती केली जाऊ शकते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36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2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89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1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5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54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90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00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3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 सत्रात आपण शहरी भागामधे वापरल्या जाणार्‍या समुदाय समर्थन  प्रथा विषयी  चर्चा करणार  आहोत शहरी भागात वेगवेगळी आव्हाने असतील ज्यांचि  दखल घ्यावी लागेल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860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13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25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67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1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COVID-19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आजाराचे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कोरोना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व्हायरस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रोग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- </a:t>
            </a:r>
            <a:r>
              <a:rPr lang="en-GB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2019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मध्ये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सापडला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SARS-CoV-2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आजाराचे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कारण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असलेल्या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जिवाणूचे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याचा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अर्थ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गंभ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ीर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(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कारण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खूप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गंभीर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तीव्र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श्वसन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सिंड्रोम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-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कोरोनाव्हायरस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(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व्हायरसच्या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कुटूंबाचे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नाव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</a:t>
            </a:r>
            <a:r>
              <a:rPr lang="en-GB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कोरोनाव्हायरसमुळे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SARS, H1N1 (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स्वाइन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फ्लू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सामान्य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सर्दी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इन्फ्लूएंझा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यासारख्या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अनेक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प्रकारचे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आजार</a:t>
            </a:r>
            <a:r>
              <a:rPr lang="ar-SA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ar-SA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उद्भवतात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</a:p>
          <a:p>
            <a:endParaRPr lang="en-IN" dirty="0">
              <a:effectLst/>
            </a:endParaRPr>
          </a:p>
          <a:p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COVID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-19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ची सामान्य लक्षणे म्हणजे ताप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खोकल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श्वास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घेण्यास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अडचण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एखाद्या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व्यक्तीमध्ये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लक्षणे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आढळ्यास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व्यक्तीने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ताबडतोब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स्लाइडमध्ये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दिलेल्या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शासकीय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हेल्पलाइन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क्रमांकावर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साधणे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आपल्याला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असेल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ज्याच्याशी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असाल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COVID-19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पॉझिटिव्ह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म्हणून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ओळखली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गेली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तर त्या व्यक्तीने लगेच हेल्पलाइन नंबरवर संपर्क साधावा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7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आपल्याला संसर्ग कसा होतो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विषाणू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संक्रमित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श्वसनाच्या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थेंबांमधून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प्रवास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करतो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जेव्हा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व्यक्ती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शिंकते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किंवा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खोकते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जेव्हा हाताने तोंड झाकून घेतो त्या व्यक्तीच्या हातात विषाणू जमा होतो किंवा तोंड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नाक झाकलेला नसेल तर थेंब पृष्ठभागावर पडतात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पृष्ठभागावर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/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हातापासून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 विषाणू एखाद्या अनिश्चित व्यक्तीच्या हातात हस्तांतरित होईल आणि जेव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्हा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नाकपुडी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डोळे किंवा तोंड यांच्या संपर्कात येतो तेव्हा विषाणू सिस्टमच्या आत जाईल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एकदा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विषाणू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शरीरातून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बाहेर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काळ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जगतो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याबद्दल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आम्हाला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माहिती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 हात स्वच्छ ठेवणे आणि त्यांना तोंडाला स्पर्श न करणे हा संसर्ग रोखण्याचा सर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्वात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महत्वाचा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मार्ग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आम्ही याबद्दल शिकणार आहोत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15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 </a:t>
            </a:r>
          </a:p>
          <a:p>
            <a:pPr algn="l"/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आम्ही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आधीच्या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स्लाइड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मध्ये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संसर्ग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प्रेषणाबद्दल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4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बोललो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आता आपण हे प्रसारण कसे रोखू शकतो ते पाहूया</a:t>
            </a:r>
            <a:r>
              <a:rPr lang="en-IN" sz="24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pPr algn="l"/>
            <a:endParaRPr lang="en-IN" sz="24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pPr marL="457200" lvl="1" indent="-457200" algn="l">
              <a:buFont typeface="+mj-lt"/>
              <a:buAutoNum type="arabicPeriod"/>
            </a:pP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हात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साबणाने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आणि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पाण्याने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धुण्याने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विषाणू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नष्ट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होईल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त्याचप्रमाणे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70%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अल्कोहोल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-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आधारित सॅनि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टायझरसह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सेनिटायझ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केल्याने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सुद्धा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विषाणू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नष्ट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होईल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आम्हाला 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40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सेकंदांच्या विशिष्ट वेळेसाठी साबणाने धुवायला हवे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सेलची भिंत चोळण्यात तितका वेळ लागतो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त्याचप्रमाणे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अल्कोहोलसह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जर आपण आपला हात चोळत नसाल तर व्हायरस कोट खाली पडणार नाही आणि विषाणूला कोणतीही हान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पोहोचणार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नाही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457200" lvl="1" indent="-457200" algn="l">
              <a:buFont typeface="+mj-lt"/>
              <a:buAutoNum type="arabicPeriod"/>
            </a:pPr>
            <a:endParaRPr lang="en-IN" sz="2400" dirty="0">
              <a:effectLst/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-457200" algn="l">
              <a:buFont typeface="+mj-lt"/>
              <a:buAutoNum type="arabicPeriod"/>
            </a:pP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आम्ही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यापूर्वी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बोलल्याप्रमाणे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संक्रमित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थेंब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हा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संक्रमित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व्यक्तीशी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हात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हलवण्याद्वारे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ज्याच्या हातावर बॅक्टेरिया असू शकतात अशा नसलेल्या व्यक्तीकडे किंवा जीवाणू असलेल्या पृष्ठभागाच्या स्पर्शातून हस्तांतरित होऊ शकतात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hi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म्हणूनच आपल्याकडे या ह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ात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स्वच्छतेच्या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पद्धती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असणे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आवश्यक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IN" sz="2400" dirty="0" err="1">
                <a:effectLst/>
                <a:latin typeface="Gill Sans"/>
                <a:ea typeface="Gill Sans"/>
                <a:cs typeface="Gill Sans"/>
                <a:sym typeface="Gill Sans"/>
              </a:rPr>
              <a:t>आहे</a:t>
            </a:r>
            <a:r>
              <a:rPr lang="en-IN" sz="2400" dirty="0">
                <a:effectLst/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86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 संक्रमित थेंब हवेत जाऊन अधिक लोकांमध्ये संक्रमित होऊ नये अशी आपली इच्छा असल्यामुळे आपण श्वसन स्वच्छता म्हणून ओळखले जावे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शिंकण्यासाठी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साडीचा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पदर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किंवा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टॉवेल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कधीही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वापरु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नका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कारण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तुमचा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पुसण्यासाठी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त्यांचा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वापर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होऊ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शकतो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जंतु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तुमच्या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हातातून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तुमच्या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तोंडात किंवा डोळ्यांत हस्तांतरित होतील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06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99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सामाजिक अंतर आपल्या आणि इतर लोकांमध्ये अंतर ठेवणे जेणेकरून संस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र्ग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झाल्यास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संसर्गित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थेंबाशी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येणार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याचा अर्थ असा नाही की आपण येता प्रत्येक व्यक्ती संक्रमित 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परंतु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काळजी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घेणे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सामाजिक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अंतर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देखील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याचा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अर्थ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असा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की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गर्दीची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ठिकाणे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टाळा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आपण जिथे एकत्र येण्याचे कार्यक्रम आयोजित करीत 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सावधगिरी बाळगा की व्हायरस मानवी शरीराबाहेर असतो तेव्हा जास्त काळ जगू शकत नाही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  <a:p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त्याला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वाढण्यास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आणि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टिकण्यासाठी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मानवी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शरीर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शोधणे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जर तसे झाले नाही तर तो मरेल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जेव्हा लोक गर्दीच्या ठिकाणी असतात तेव्हा ते वस्तूंना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एकमेकांना स्पर्श करतात आणि श्वसनाद्वारे थेंबांना आत घेऊ शकता आणि बाहेर टाकू शकतात 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-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अशाप्रकारे हा विषाणू एका व्यक्तीकडून दुसऱ्या ठिकाणी संक्रमित होऊ शकतो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hi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म्हणूनच या काळा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मानवी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संपर्कात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मानवी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घट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होणे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आवश्यक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आहे</a:t>
            </a:r>
            <a:r>
              <a:rPr lang="e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00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3315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69072"/>
            <a:ext cx="19621500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 b="1" i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SemiBold"/>
              </a:defRPr>
            </a:lvl1pPr>
          </a:lstStyle>
          <a:p>
            <a:r>
              <a:rPr dirty="0"/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0465" y="13081000"/>
            <a:ext cx="410369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Gill Sans Light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Gill Sans SemiBold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png"/><Relationship Id="rId39" Type="http://schemas.openxmlformats.org/officeDocument/2006/relationships/image" Target="../media/image78.jpeg"/><Relationship Id="rId21" Type="http://schemas.openxmlformats.org/officeDocument/2006/relationships/image" Target="../media/image60.jpeg"/><Relationship Id="rId34" Type="http://schemas.openxmlformats.org/officeDocument/2006/relationships/image" Target="../media/image73.jpeg"/><Relationship Id="rId42" Type="http://schemas.openxmlformats.org/officeDocument/2006/relationships/image" Target="../media/image8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29" Type="http://schemas.openxmlformats.org/officeDocument/2006/relationships/image" Target="../media/image68.jpeg"/><Relationship Id="rId41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50.jpeg"/><Relationship Id="rId24" Type="http://schemas.openxmlformats.org/officeDocument/2006/relationships/image" Target="../media/image63.jpeg"/><Relationship Id="rId32" Type="http://schemas.openxmlformats.org/officeDocument/2006/relationships/image" Target="../media/image71.jpeg"/><Relationship Id="rId37" Type="http://schemas.openxmlformats.org/officeDocument/2006/relationships/image" Target="../media/image76.jpeg"/><Relationship Id="rId40" Type="http://schemas.openxmlformats.org/officeDocument/2006/relationships/image" Target="../media/image79.jpeg"/><Relationship Id="rId5" Type="http://schemas.openxmlformats.org/officeDocument/2006/relationships/image" Target="../media/image5.pn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28" Type="http://schemas.openxmlformats.org/officeDocument/2006/relationships/image" Target="../media/image67.jpeg"/><Relationship Id="rId36" Type="http://schemas.openxmlformats.org/officeDocument/2006/relationships/image" Target="../media/image75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31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Relationship Id="rId27" Type="http://schemas.openxmlformats.org/officeDocument/2006/relationships/image" Target="../media/image66.jpeg"/><Relationship Id="rId30" Type="http://schemas.openxmlformats.org/officeDocument/2006/relationships/image" Target="../media/image69.jpeg"/><Relationship Id="rId35" Type="http://schemas.openxmlformats.org/officeDocument/2006/relationships/image" Target="../media/image74.jpeg"/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33" Type="http://schemas.openxmlformats.org/officeDocument/2006/relationships/image" Target="../media/image72.jpeg"/><Relationship Id="rId38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E28B1E-CEE9-1746-A2EC-4F1D0DC27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450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EA78D6-9874-F742-8C1E-046E33FF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653AD5-55D9-F94A-BC59-2146D0E30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876D43-8B32-E64E-8FBA-33DF2E4B1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30A052-7DF5-7E40-9BA5-965EEF0F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9608F5-B1D7-BA42-A325-B5CB60FF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AC6C78-A81C-1D4D-9C8C-A8BA13D86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B1AD14-097C-0345-A379-34207A22B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E8A356-2D38-F944-9150-28717CF38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EC40B9-E41E-DE4A-86FF-FA4D1E79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1C5103-E7E5-6549-96D0-6B3B612D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EAB79AA-6C15-5043-A994-AE0D8721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18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657A3D-B3E4-B14A-9B14-AD314668D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AC96F0-E656-3742-8B85-EA221FA12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747848-185C-A349-9353-D126B351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E76A91-C754-BF45-8CAA-2BA510622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DB1FE0-2751-8042-B82C-B67C9A0B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A34767-92B1-E74E-812B-C8EA60C2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DCB23D-A6ED-B147-9600-825120E50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566261-32F4-B449-A2E3-8FFF139E4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5C163D-9125-E241-9ECF-CE401BEA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844C0C-AFCE-5B49-9BFF-007C37F03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DB382A-E637-6A4A-98BC-4539BD8C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34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ECAB3C-2077-8243-895C-C60DEE73A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70CA94-5A3F-2A43-BE35-2FAB86E62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B8FD37-9AD1-6D45-9B8A-788F7FAAD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868EDC-A96C-1C4D-81B6-EF563B05F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0914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D72028-691A-8B45-9B2F-5B586E3B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F9A914-C6CA-9B48-BDCE-284C48C32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97B396-C773-D04E-A6CF-874C8738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B28B0B-B074-E340-9209-0551ADB80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2A6E9A-C8C6-744E-B3EE-A4679A3D7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A27600-0F31-4145-A7D4-BCBFE663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C58A3C-FE06-F54C-AE3D-FC4CAA9E6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876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roup"/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1030" name="Picture 3" descr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Picture 5" descr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2" name="Line"/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Line"/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inistry-and-health-family-welfare.png" descr="ministry-and-health-family-welfar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9" name="Group"/>
          <p:cNvGrpSpPr/>
          <p:nvPr/>
        </p:nvGrpSpPr>
        <p:grpSpPr>
          <a:xfrm>
            <a:off x="23097931" y="13055999"/>
            <a:ext cx="2098868" cy="1540535"/>
            <a:chOff x="0" y="2515"/>
            <a:chExt cx="2098867" cy="1540534"/>
          </a:xfrm>
        </p:grpSpPr>
        <p:sp>
          <p:nvSpPr>
            <p:cNvPr id="1037" name="38"/>
            <p:cNvSpPr/>
            <p:nvPr/>
          </p:nvSpPr>
          <p:spPr>
            <a:xfrm>
              <a:off x="828867" y="273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>
                  <a:solidFill>
                    <a:srgbClr val="FFFFFF"/>
                  </a:solidFill>
                </a:defRPr>
              </a:pPr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8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515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" name="Covid game 2-01.jpg">
            <a:extLst>
              <a:ext uri="{FF2B5EF4-FFF2-40B4-BE49-F238E27FC236}">
                <a16:creationId xmlns:a16="http://schemas.microsoft.com/office/drawing/2014/main" id="{2729E7F7-5834-EF43-90D8-0603AD419F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5751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Covid game 2-02.jpg">
            <a:extLst>
              <a:ext uri="{FF2B5EF4-FFF2-40B4-BE49-F238E27FC236}">
                <a16:creationId xmlns:a16="http://schemas.microsoft.com/office/drawing/2014/main" id="{B2B41C0C-5D87-E742-B2FF-2187CA7F6C2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5878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ovid game 2-03.jpg">
            <a:extLst>
              <a:ext uri="{FF2B5EF4-FFF2-40B4-BE49-F238E27FC236}">
                <a16:creationId xmlns:a16="http://schemas.microsoft.com/office/drawing/2014/main" id="{614C4038-FD60-7A4B-8490-5283C5AB86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5878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ovid game 2-01.jpg">
            <a:extLst>
              <a:ext uri="{FF2B5EF4-FFF2-40B4-BE49-F238E27FC236}">
                <a16:creationId xmlns:a16="http://schemas.microsoft.com/office/drawing/2014/main" id="{3B1C2230-66D6-B748-A53A-70C006911DE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9" y="6132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ovid game 2-05.jpg">
            <a:extLst>
              <a:ext uri="{FF2B5EF4-FFF2-40B4-BE49-F238E27FC236}">
                <a16:creationId xmlns:a16="http://schemas.microsoft.com/office/drawing/2014/main" id="{2084E46B-1618-904B-9F09-B35CE51D8F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37283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ovid game 2-06.jpg">
            <a:extLst>
              <a:ext uri="{FF2B5EF4-FFF2-40B4-BE49-F238E27FC236}">
                <a16:creationId xmlns:a16="http://schemas.microsoft.com/office/drawing/2014/main" id="{0ADD19D4-EF8A-5F40-A06E-71CB73E6FCB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37410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ovid game 2-07.jpg">
            <a:extLst>
              <a:ext uri="{FF2B5EF4-FFF2-40B4-BE49-F238E27FC236}">
                <a16:creationId xmlns:a16="http://schemas.microsoft.com/office/drawing/2014/main" id="{548FA31C-9061-1445-B118-C32E00092C7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37410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ovid game 2-08.jpg">
            <a:extLst>
              <a:ext uri="{FF2B5EF4-FFF2-40B4-BE49-F238E27FC236}">
                <a16:creationId xmlns:a16="http://schemas.microsoft.com/office/drawing/2014/main" id="{1BFA180F-B65D-7B41-AB7A-AB6C9E7BB6D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37156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ovid game 2-09.jpg">
            <a:extLst>
              <a:ext uri="{FF2B5EF4-FFF2-40B4-BE49-F238E27FC236}">
                <a16:creationId xmlns:a16="http://schemas.microsoft.com/office/drawing/2014/main" id="{66D2C55D-B65D-C745-8875-BCDE7C05A26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68814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ovid game 2-10.jpg">
            <a:extLst>
              <a:ext uri="{FF2B5EF4-FFF2-40B4-BE49-F238E27FC236}">
                <a16:creationId xmlns:a16="http://schemas.microsoft.com/office/drawing/2014/main" id="{769052EE-95DE-8B45-9819-C6078F2ED23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68814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ovid game 2-11.jpg">
            <a:extLst>
              <a:ext uri="{FF2B5EF4-FFF2-40B4-BE49-F238E27FC236}">
                <a16:creationId xmlns:a16="http://schemas.microsoft.com/office/drawing/2014/main" id="{00922AB9-0465-A141-8B12-6CFE62B7F07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68687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Covid game 2-12.jpg">
            <a:extLst>
              <a:ext uri="{FF2B5EF4-FFF2-40B4-BE49-F238E27FC236}">
                <a16:creationId xmlns:a16="http://schemas.microsoft.com/office/drawing/2014/main" id="{C1AF00AB-4003-5A41-9E98-A358520000D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68687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Covid game 2-13.jpg">
            <a:extLst>
              <a:ext uri="{FF2B5EF4-FFF2-40B4-BE49-F238E27FC236}">
                <a16:creationId xmlns:a16="http://schemas.microsoft.com/office/drawing/2014/main" id="{EE1E4ED3-F320-2D4F-8A6C-A9C993DFB31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100346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Covid game 2-14.jpg">
            <a:extLst>
              <a:ext uri="{FF2B5EF4-FFF2-40B4-BE49-F238E27FC236}">
                <a16:creationId xmlns:a16="http://schemas.microsoft.com/office/drawing/2014/main" id="{EB552EA4-3F08-264B-8A0F-3106F0B5A92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100219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ovid game 2-15.jpg">
            <a:extLst>
              <a:ext uri="{FF2B5EF4-FFF2-40B4-BE49-F238E27FC236}">
                <a16:creationId xmlns:a16="http://schemas.microsoft.com/office/drawing/2014/main" id="{E8899C4F-648B-BD41-9C52-8262DDE9E37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100473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ovid game 2-16.jpg">
            <a:extLst>
              <a:ext uri="{FF2B5EF4-FFF2-40B4-BE49-F238E27FC236}">
                <a16:creationId xmlns:a16="http://schemas.microsoft.com/office/drawing/2014/main" id="{7FDB04EB-D7CA-FB4F-8F89-B51F0937893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9996504"/>
            <a:ext cx="3006964" cy="3006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">
            <a:extLst>
              <a:ext uri="{FF2B5EF4-FFF2-40B4-BE49-F238E27FC236}">
                <a16:creationId xmlns:a16="http://schemas.microsoft.com/office/drawing/2014/main" id="{14BCF1A7-6724-7947-ABBA-2BC5D7636B57}"/>
              </a:ext>
            </a:extLst>
          </p:cNvPr>
          <p:cNvGrpSpPr/>
          <p:nvPr/>
        </p:nvGrpSpPr>
        <p:grpSpPr>
          <a:xfrm>
            <a:off x="13548926" y="675543"/>
            <a:ext cx="2621369" cy="1198242"/>
            <a:chOff x="78902" y="0"/>
            <a:chExt cx="2621367" cy="1198241"/>
          </a:xfrm>
        </p:grpSpPr>
        <p:pic>
          <p:nvPicPr>
            <p:cNvPr id="218" name="Image" descr="Image">
              <a:extLst>
                <a:ext uri="{FF2B5EF4-FFF2-40B4-BE49-F238E27FC236}">
                  <a16:creationId xmlns:a16="http://schemas.microsoft.com/office/drawing/2014/main" id="{CECE831C-2160-0F4C-A13C-1A0598965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02" y="452283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" descr="Image">
              <a:extLst>
                <a:ext uri="{FF2B5EF4-FFF2-40B4-BE49-F238E27FC236}">
                  <a16:creationId xmlns:a16="http://schemas.microsoft.com/office/drawing/2014/main" id="{5CF1EA0C-6A44-184E-B432-37B9A2A2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" descr="Image">
              <a:extLst>
                <a:ext uri="{FF2B5EF4-FFF2-40B4-BE49-F238E27FC236}">
                  <a16:creationId xmlns:a16="http://schemas.microsoft.com/office/drawing/2014/main" id="{75388E7B-4881-724E-BFA0-CCC71290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793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>
              <a:extLst>
                <a:ext uri="{FF2B5EF4-FFF2-40B4-BE49-F238E27FC236}">
                  <a16:creationId xmlns:a16="http://schemas.microsoft.com/office/drawing/2014/main" id="{2F75D5AF-91C5-9C46-BE07-F46E2DA3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2" name="Group">
            <a:extLst>
              <a:ext uri="{FF2B5EF4-FFF2-40B4-BE49-F238E27FC236}">
                <a16:creationId xmlns:a16="http://schemas.microsoft.com/office/drawing/2014/main" id="{5976D29C-E031-6D4D-85B1-72D44A04C0CF}"/>
              </a:ext>
            </a:extLst>
          </p:cNvPr>
          <p:cNvGrpSpPr/>
          <p:nvPr/>
        </p:nvGrpSpPr>
        <p:grpSpPr>
          <a:xfrm>
            <a:off x="13567522" y="6957660"/>
            <a:ext cx="2600658" cy="1174197"/>
            <a:chOff x="99613" y="0"/>
            <a:chExt cx="2600656" cy="1174195"/>
          </a:xfrm>
        </p:grpSpPr>
        <p:pic>
          <p:nvPicPr>
            <p:cNvPr id="223" name="Image" descr="Image">
              <a:extLst>
                <a:ext uri="{FF2B5EF4-FFF2-40B4-BE49-F238E27FC236}">
                  <a16:creationId xmlns:a16="http://schemas.microsoft.com/office/drawing/2014/main" id="{F1961E21-0EE0-7146-BD24-5424E25A4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13" y="404693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Image" descr="Image">
              <a:extLst>
                <a:ext uri="{FF2B5EF4-FFF2-40B4-BE49-F238E27FC236}">
                  <a16:creationId xmlns:a16="http://schemas.microsoft.com/office/drawing/2014/main" id="{6C4EA0AA-2EC3-C449-91ED-9A8BB1A4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" descr="Image">
              <a:extLst>
                <a:ext uri="{FF2B5EF4-FFF2-40B4-BE49-F238E27FC236}">
                  <a16:creationId xmlns:a16="http://schemas.microsoft.com/office/drawing/2014/main" id="{C1FD9332-FF1A-2A48-96F0-9165B0108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7926" y="788926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" descr="Image">
              <a:extLst>
                <a:ext uri="{FF2B5EF4-FFF2-40B4-BE49-F238E27FC236}">
                  <a16:creationId xmlns:a16="http://schemas.microsoft.com/office/drawing/2014/main" id="{D1A0275B-1644-8A48-A57A-1B5FF038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Group">
            <a:extLst>
              <a:ext uri="{FF2B5EF4-FFF2-40B4-BE49-F238E27FC236}">
                <a16:creationId xmlns:a16="http://schemas.microsoft.com/office/drawing/2014/main" id="{693EFE71-818E-7148-A65C-BCC538C75971}"/>
              </a:ext>
            </a:extLst>
          </p:cNvPr>
          <p:cNvGrpSpPr/>
          <p:nvPr/>
        </p:nvGrpSpPr>
        <p:grpSpPr>
          <a:xfrm>
            <a:off x="16769692" y="10229917"/>
            <a:ext cx="2618368" cy="1109171"/>
            <a:chOff x="81903" y="0"/>
            <a:chExt cx="2618366" cy="1109170"/>
          </a:xfrm>
        </p:grpSpPr>
        <p:pic>
          <p:nvPicPr>
            <p:cNvPr id="228" name="Image" descr="Image">
              <a:extLst>
                <a:ext uri="{FF2B5EF4-FFF2-40B4-BE49-F238E27FC236}">
                  <a16:creationId xmlns:a16="http://schemas.microsoft.com/office/drawing/2014/main" id="{CFBF6F92-2CF8-8B4F-A991-AD8E562C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3" y="363212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age" descr="Image">
              <a:extLst>
                <a:ext uri="{FF2B5EF4-FFF2-40B4-BE49-F238E27FC236}">
                  <a16:creationId xmlns:a16="http://schemas.microsoft.com/office/drawing/2014/main" id="{BBF9DF44-50FF-0946-B697-E6A1C8F64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Image" descr="Image">
              <a:extLst>
                <a:ext uri="{FF2B5EF4-FFF2-40B4-BE49-F238E27FC236}">
                  <a16:creationId xmlns:a16="http://schemas.microsoft.com/office/drawing/2014/main" id="{C1848F37-750F-AB4F-8F15-28DF16F5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4332" y="697977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Image" descr="Image">
              <a:extLst>
                <a:ext uri="{FF2B5EF4-FFF2-40B4-BE49-F238E27FC236}">
                  <a16:creationId xmlns:a16="http://schemas.microsoft.com/office/drawing/2014/main" id="{4A7786FC-BB34-934C-BA94-AA381ED1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" name="Group">
            <a:extLst>
              <a:ext uri="{FF2B5EF4-FFF2-40B4-BE49-F238E27FC236}">
                <a16:creationId xmlns:a16="http://schemas.microsoft.com/office/drawing/2014/main" id="{B22D5496-9ADC-F547-BC9C-9F615F383E03}"/>
              </a:ext>
            </a:extLst>
          </p:cNvPr>
          <p:cNvGrpSpPr/>
          <p:nvPr/>
        </p:nvGrpSpPr>
        <p:grpSpPr>
          <a:xfrm>
            <a:off x="10389791" y="9996504"/>
            <a:ext cx="2717624" cy="1304370"/>
            <a:chOff x="-17353" y="0"/>
            <a:chExt cx="2717622" cy="1304369"/>
          </a:xfrm>
        </p:grpSpPr>
        <p:pic>
          <p:nvPicPr>
            <p:cNvPr id="233" name="Image" descr="Image">
              <a:extLst>
                <a:ext uri="{FF2B5EF4-FFF2-40B4-BE49-F238E27FC236}">
                  <a16:creationId xmlns:a16="http://schemas.microsoft.com/office/drawing/2014/main" id="{5CBACD45-FB3B-D840-BF0E-39701E3A3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353" y="558411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" descr="Image">
              <a:extLst>
                <a:ext uri="{FF2B5EF4-FFF2-40B4-BE49-F238E27FC236}">
                  <a16:creationId xmlns:a16="http://schemas.microsoft.com/office/drawing/2014/main" id="{87C6BBA3-D551-8F43-AD63-4D3E49D6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" descr="Image">
              <a:extLst>
                <a:ext uri="{FF2B5EF4-FFF2-40B4-BE49-F238E27FC236}">
                  <a16:creationId xmlns:a16="http://schemas.microsoft.com/office/drawing/2014/main" id="{0D05AD4E-47CD-5C4E-976B-961E3772F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855" y="832980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" descr="Image">
              <a:extLst>
                <a:ext uri="{FF2B5EF4-FFF2-40B4-BE49-F238E27FC236}">
                  <a16:creationId xmlns:a16="http://schemas.microsoft.com/office/drawing/2014/main" id="{BB39BEA1-9CA9-824D-9ADB-2E45A34E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7" name="Group">
            <a:extLst>
              <a:ext uri="{FF2B5EF4-FFF2-40B4-BE49-F238E27FC236}">
                <a16:creationId xmlns:a16="http://schemas.microsoft.com/office/drawing/2014/main" id="{47213F46-1A6A-204F-BB14-10846F260514}"/>
              </a:ext>
            </a:extLst>
          </p:cNvPr>
          <p:cNvGrpSpPr/>
          <p:nvPr/>
        </p:nvGrpSpPr>
        <p:grpSpPr>
          <a:xfrm>
            <a:off x="19625127" y="6827492"/>
            <a:ext cx="2700270" cy="1378588"/>
            <a:chOff x="0" y="0"/>
            <a:chExt cx="2700269" cy="1378586"/>
          </a:xfrm>
        </p:grpSpPr>
        <p:pic>
          <p:nvPicPr>
            <p:cNvPr id="238" name="Image" descr="Image">
              <a:extLst>
                <a:ext uri="{FF2B5EF4-FFF2-40B4-BE49-F238E27FC236}">
                  <a16:creationId xmlns:a16="http://schemas.microsoft.com/office/drawing/2014/main" id="{A4FF65DB-90EE-E049-84FB-31F636E7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" descr="Image">
              <a:extLst>
                <a:ext uri="{FF2B5EF4-FFF2-40B4-BE49-F238E27FC236}">
                  <a16:creationId xmlns:a16="http://schemas.microsoft.com/office/drawing/2014/main" id="{624BFE57-600E-A341-93ED-C752CABF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age" descr="Image">
              <a:extLst>
                <a:ext uri="{FF2B5EF4-FFF2-40B4-BE49-F238E27FC236}">
                  <a16:creationId xmlns:a16="http://schemas.microsoft.com/office/drawing/2014/main" id="{47E09DCE-7289-8745-9B0E-674397A8D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" name="Group">
            <a:extLst>
              <a:ext uri="{FF2B5EF4-FFF2-40B4-BE49-F238E27FC236}">
                <a16:creationId xmlns:a16="http://schemas.microsoft.com/office/drawing/2014/main" id="{F38D7B10-15EA-A44B-A0FD-2BC747ED185E}"/>
              </a:ext>
            </a:extLst>
          </p:cNvPr>
          <p:cNvGrpSpPr/>
          <p:nvPr/>
        </p:nvGrpSpPr>
        <p:grpSpPr>
          <a:xfrm>
            <a:off x="16687787" y="3741018"/>
            <a:ext cx="2700273" cy="1210533"/>
            <a:chOff x="-2" y="0"/>
            <a:chExt cx="2700271" cy="1210531"/>
          </a:xfrm>
        </p:grpSpPr>
        <p:pic>
          <p:nvPicPr>
            <p:cNvPr id="243" name="Image" descr="Image">
              <a:extLst>
                <a:ext uri="{FF2B5EF4-FFF2-40B4-BE49-F238E27FC236}">
                  <a16:creationId xmlns:a16="http://schemas.microsoft.com/office/drawing/2014/main" id="{0D0461CB-BFB0-EF40-898F-3D02CE768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452283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Image" descr="Image">
              <a:extLst>
                <a:ext uri="{FF2B5EF4-FFF2-40B4-BE49-F238E27FC236}">
                  <a16:creationId xmlns:a16="http://schemas.microsoft.com/office/drawing/2014/main" id="{35994DD7-2799-AF40-AB78-CEC02E93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Image" descr="Image">
              <a:extLst>
                <a:ext uri="{FF2B5EF4-FFF2-40B4-BE49-F238E27FC236}">
                  <a16:creationId xmlns:a16="http://schemas.microsoft.com/office/drawing/2014/main" id="{D1A2207B-A137-3F4B-8B1C-D1514D61E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262" y="82526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mage" descr="Image">
              <a:extLst>
                <a:ext uri="{FF2B5EF4-FFF2-40B4-BE49-F238E27FC236}">
                  <a16:creationId xmlns:a16="http://schemas.microsoft.com/office/drawing/2014/main" id="{3A1BFA2C-E45B-3742-A3C8-DF44209A3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7" name="Group">
            <a:extLst>
              <a:ext uri="{FF2B5EF4-FFF2-40B4-BE49-F238E27FC236}">
                <a16:creationId xmlns:a16="http://schemas.microsoft.com/office/drawing/2014/main" id="{5B245D77-C0E4-BB41-B445-47C6199CE07E}"/>
              </a:ext>
            </a:extLst>
          </p:cNvPr>
          <p:cNvGrpSpPr/>
          <p:nvPr/>
        </p:nvGrpSpPr>
        <p:grpSpPr>
          <a:xfrm>
            <a:off x="16590012" y="633305"/>
            <a:ext cx="2723556" cy="1150994"/>
            <a:chOff x="0" y="0"/>
            <a:chExt cx="2723555" cy="1150992"/>
          </a:xfrm>
        </p:grpSpPr>
        <p:pic>
          <p:nvPicPr>
            <p:cNvPr id="248" name="Image" descr="Image">
              <a:extLst>
                <a:ext uri="{FF2B5EF4-FFF2-40B4-BE49-F238E27FC236}">
                  <a16:creationId xmlns:a16="http://schemas.microsoft.com/office/drawing/2014/main" id="{35A29E01-39E7-8D4B-AEE2-474D913B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07" y="405034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" descr="Image">
              <a:extLst>
                <a:ext uri="{FF2B5EF4-FFF2-40B4-BE49-F238E27FC236}">
                  <a16:creationId xmlns:a16="http://schemas.microsoft.com/office/drawing/2014/main" id="{E75E15B4-C837-1C42-86DD-BCC12925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039" y="98238"/>
              <a:ext cx="764516" cy="74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age" descr="Image">
              <a:extLst>
                <a:ext uri="{FF2B5EF4-FFF2-40B4-BE49-F238E27FC236}">
                  <a16:creationId xmlns:a16="http://schemas.microsoft.com/office/drawing/2014/main" id="{380C31DD-E407-5240-8E54-8EC83666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" name="Group">
            <a:extLst>
              <a:ext uri="{FF2B5EF4-FFF2-40B4-BE49-F238E27FC236}">
                <a16:creationId xmlns:a16="http://schemas.microsoft.com/office/drawing/2014/main" id="{FA878E99-668B-A74D-9FEA-21C267874C19}"/>
              </a:ext>
            </a:extLst>
          </p:cNvPr>
          <p:cNvGrpSpPr/>
          <p:nvPr/>
        </p:nvGrpSpPr>
        <p:grpSpPr>
          <a:xfrm>
            <a:off x="10217981" y="3763200"/>
            <a:ext cx="2723555" cy="1128795"/>
            <a:chOff x="0" y="0"/>
            <a:chExt cx="2723554" cy="1128794"/>
          </a:xfrm>
        </p:grpSpPr>
        <p:pic>
          <p:nvPicPr>
            <p:cNvPr id="252" name="Image" descr="Image">
              <a:extLst>
                <a:ext uri="{FF2B5EF4-FFF2-40B4-BE49-F238E27FC236}">
                  <a16:creationId xmlns:a16="http://schemas.microsoft.com/office/drawing/2014/main" id="{FA8DBE9A-B05E-3545-9BFF-E49061D6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906" y="382837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>
              <a:extLst>
                <a:ext uri="{FF2B5EF4-FFF2-40B4-BE49-F238E27FC236}">
                  <a16:creationId xmlns:a16="http://schemas.microsoft.com/office/drawing/2014/main" id="{5C5FF323-E25B-9B45-88F9-E0B92F06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039" y="98238"/>
              <a:ext cx="764516" cy="74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" descr="Image">
              <a:extLst>
                <a:ext uri="{FF2B5EF4-FFF2-40B4-BE49-F238E27FC236}">
                  <a16:creationId xmlns:a16="http://schemas.microsoft.com/office/drawing/2014/main" id="{A0175458-8DAA-724E-8E6A-F9565503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" name="Covid game 1-01.jpg">
            <a:extLst>
              <a:ext uri="{FF2B5EF4-FFF2-40B4-BE49-F238E27FC236}">
                <a16:creationId xmlns:a16="http://schemas.microsoft.com/office/drawing/2014/main" id="{A1E63457-50BE-BF42-AB12-B357E57270D7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3" y="587878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Covid game 1-02.jpg">
            <a:extLst>
              <a:ext uri="{FF2B5EF4-FFF2-40B4-BE49-F238E27FC236}">
                <a16:creationId xmlns:a16="http://schemas.microsoft.com/office/drawing/2014/main" id="{4B175D30-207C-794B-8FAE-21E7CE201702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587878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ovid game 1-04.jpg">
            <a:extLst>
              <a:ext uri="{FF2B5EF4-FFF2-40B4-BE49-F238E27FC236}">
                <a16:creationId xmlns:a16="http://schemas.microsoft.com/office/drawing/2014/main" id="{CB326750-4D04-1244-8165-348AADFAB2C7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2109" y="620322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Covid game 1-06.jpg">
            <a:extLst>
              <a:ext uri="{FF2B5EF4-FFF2-40B4-BE49-F238E27FC236}">
                <a16:creationId xmlns:a16="http://schemas.microsoft.com/office/drawing/2014/main" id="{BDC1B76E-30AF-DD4A-B684-6D8FF0CB13EA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373354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Covid game 1-07.jpg">
            <a:extLst>
              <a:ext uri="{FF2B5EF4-FFF2-40B4-BE49-F238E27FC236}">
                <a16:creationId xmlns:a16="http://schemas.microsoft.com/office/drawing/2014/main" id="{D94AEE80-5CFB-EF43-BA0D-97DA60475D5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4" y="3760763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ovid game 1-08.jpg">
            <a:extLst>
              <a:ext uri="{FF2B5EF4-FFF2-40B4-BE49-F238E27FC236}">
                <a16:creationId xmlns:a16="http://schemas.microsoft.com/office/drawing/2014/main" id="{C9984732-D529-1C43-B5FA-3E1D9768DD5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2108" y="3722661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ovid game 1-09.jpg">
            <a:extLst>
              <a:ext uri="{FF2B5EF4-FFF2-40B4-BE49-F238E27FC236}">
                <a16:creationId xmlns:a16="http://schemas.microsoft.com/office/drawing/2014/main" id="{2B6615D1-2B76-3546-A982-92E5B4D6CD4B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3" y="688669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ovid game 1-10.jpg">
            <a:extLst>
              <a:ext uri="{FF2B5EF4-FFF2-40B4-BE49-F238E27FC236}">
                <a16:creationId xmlns:a16="http://schemas.microsoft.com/office/drawing/2014/main" id="{1DDEA77B-C726-2B42-BA0F-8E39DB49733E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6894161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Covid game 1-11.jpg">
            <a:extLst>
              <a:ext uri="{FF2B5EF4-FFF2-40B4-BE49-F238E27FC236}">
                <a16:creationId xmlns:a16="http://schemas.microsoft.com/office/drawing/2014/main" id="{B801DE39-3D0B-5C4B-A5FD-DD0567338593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4" y="688669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Covid game 1-12.jpg">
            <a:extLst>
              <a:ext uri="{FF2B5EF4-FFF2-40B4-BE49-F238E27FC236}">
                <a16:creationId xmlns:a16="http://schemas.microsoft.com/office/drawing/2014/main" id="{865F21C3-24C1-8049-A88A-208E40CFB49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8618" y="688034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Covid game 1-13.jpg">
            <a:extLst>
              <a:ext uri="{FF2B5EF4-FFF2-40B4-BE49-F238E27FC236}">
                <a16:creationId xmlns:a16="http://schemas.microsoft.com/office/drawing/2014/main" id="{93866F02-7BAA-DE46-B06B-C533868FD7EC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3" y="1003983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Covid game 1-14.jpg">
            <a:extLst>
              <a:ext uri="{FF2B5EF4-FFF2-40B4-BE49-F238E27FC236}">
                <a16:creationId xmlns:a16="http://schemas.microsoft.com/office/drawing/2014/main" id="{C152DCC7-14F9-B44D-9193-051E510A8337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10034605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ovid game 1-15.jpg">
            <a:extLst>
              <a:ext uri="{FF2B5EF4-FFF2-40B4-BE49-F238E27FC236}">
                <a16:creationId xmlns:a16="http://schemas.microsoft.com/office/drawing/2014/main" id="{87730B18-E6EB-B040-B52D-2BAFB40E479E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4" y="10055709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ovid game 1-16.jpg">
            <a:extLst>
              <a:ext uri="{FF2B5EF4-FFF2-40B4-BE49-F238E27FC236}">
                <a16:creationId xmlns:a16="http://schemas.microsoft.com/office/drawing/2014/main" id="{1DB27449-9674-CA48-B57A-9B168BFBE3DE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7017" y="10003548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Covid game 1-05.jpg">
            <a:extLst>
              <a:ext uri="{FF2B5EF4-FFF2-40B4-BE49-F238E27FC236}">
                <a16:creationId xmlns:a16="http://schemas.microsoft.com/office/drawing/2014/main" id="{280F17EA-EA40-914D-9A1C-E2BBC2A39AE2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3" y="373354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Covid game 1-03.jpg">
            <a:extLst>
              <a:ext uri="{FF2B5EF4-FFF2-40B4-BE49-F238E27FC236}">
                <a16:creationId xmlns:a16="http://schemas.microsoft.com/office/drawing/2014/main" id="{02752E98-A665-3F42-B2E7-867A3B3B510D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5" y="593107"/>
            <a:ext cx="3006963" cy="30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Rectangle 1">
            <a:extLst>
              <a:ext uri="{FF2B5EF4-FFF2-40B4-BE49-F238E27FC236}">
                <a16:creationId xmlns:a16="http://schemas.microsoft.com/office/drawing/2014/main" id="{255B6E3F-AD4C-EF43-95C1-385660F67015}"/>
              </a:ext>
            </a:extLst>
          </p:cNvPr>
          <p:cNvSpPr txBox="1"/>
          <p:nvPr/>
        </p:nvSpPr>
        <p:spPr>
          <a:xfrm>
            <a:off x="1072451" y="5404325"/>
            <a:ext cx="7873226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hi-IN" sz="8000" b="0" dirty="0">
                <a:solidFill>
                  <a:schemeClr val="bg1"/>
                </a:solidFill>
              </a:rPr>
              <a:t>चला, तुमची उत्तरं ऐकू या.</a:t>
            </a:r>
            <a:endParaRPr lang="en-IN" sz="8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31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9642B-705E-B649-8970-21D34F0E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505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1F7506-8D5E-BE46-9B4B-F866CCA85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698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8827C8-D0D4-A541-B5BB-AF677B0E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7514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CB40C8-FD74-BD44-AE91-1E9B3E788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592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E2BA71A7-13ED-734E-920C-CD8EDE2BA616}"/>
              </a:ext>
            </a:extLst>
          </p:cNvPr>
          <p:cNvGrpSpPr/>
          <p:nvPr/>
        </p:nvGrpSpPr>
        <p:grpSpPr>
          <a:xfrm>
            <a:off x="5658471" y="697525"/>
            <a:ext cx="13557713" cy="1297968"/>
            <a:chOff x="0" y="0"/>
            <a:chExt cx="13557711" cy="1297966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2F4572F3-7AAA-D942-A3D9-D8860F97DCAD}"/>
                </a:ext>
              </a:extLst>
            </p:cNvPr>
            <p:cNvSpPr/>
            <p:nvPr/>
          </p:nvSpPr>
          <p:spPr>
            <a:xfrm>
              <a:off x="0" y="0"/>
              <a:ext cx="13557711" cy="1297966"/>
            </a:xfrm>
            <a:prstGeom prst="roundRect">
              <a:avLst>
                <a:gd name="adj" fmla="val 1467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WHAT ARE WE GOING TO LEARN?">
              <a:extLst>
                <a:ext uri="{FF2B5EF4-FFF2-40B4-BE49-F238E27FC236}">
                  <a16:creationId xmlns:a16="http://schemas.microsoft.com/office/drawing/2014/main" id="{E4CECD83-29C0-FB45-BE7D-D2DFD82A4421}"/>
                </a:ext>
              </a:extLst>
            </p:cNvPr>
            <p:cNvSpPr txBox="1"/>
            <p:nvPr/>
          </p:nvSpPr>
          <p:spPr>
            <a:xfrm>
              <a:off x="3254667" y="136021"/>
              <a:ext cx="7048403" cy="1025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02135"/>
                  </a:solidFill>
                </a:defRPr>
              </a:lvl1pPr>
            </a:lstStyle>
            <a:p>
              <a:r>
                <a:rPr lang="en-IN" sz="6000" b="0" dirty="0" err="1"/>
                <a:t>मानहानी</a:t>
              </a:r>
              <a:r>
                <a:rPr lang="en-IN" sz="6000" b="0" dirty="0"/>
                <a:t> </a:t>
              </a:r>
              <a:r>
                <a:rPr lang="en-IN" sz="6000" b="0" dirty="0" err="1"/>
                <a:t>आणि</a:t>
              </a:r>
              <a:r>
                <a:rPr lang="en-IN" sz="6000" b="0" dirty="0"/>
                <a:t> </a:t>
              </a:r>
              <a:r>
                <a:rPr lang="en-IN" sz="6000" b="0" dirty="0" err="1"/>
                <a:t>भेदभाव</a:t>
              </a:r>
              <a:endParaRPr lang="en-IN" sz="6000" b="0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C41EC28-B715-E242-ACEB-EA6D47DE6F12}"/>
              </a:ext>
            </a:extLst>
          </p:cNvPr>
          <p:cNvSpPr txBox="1">
            <a:spLocks/>
          </p:cNvSpPr>
          <p:nvPr/>
        </p:nvSpPr>
        <p:spPr>
          <a:xfrm>
            <a:off x="2202267" y="1836892"/>
            <a:ext cx="19840353" cy="14299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</a:defRPr>
            </a:lvl1pPr>
            <a:lvl2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2pPr>
            <a:lvl3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3pPr>
            <a:lvl4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4pPr>
            <a:lvl5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5pPr>
            <a:lvl6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6pPr>
            <a:lvl7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7pPr>
            <a:lvl8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8pPr>
            <a:lvl9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9pPr>
          </a:lstStyle>
          <a:p>
            <a:r>
              <a:rPr lang="en-GB" b="0" dirty="0" err="1">
                <a:solidFill>
                  <a:schemeClr val="tx1"/>
                </a:solidFill>
              </a:rPr>
              <a:t>शहरी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भागात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दाट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लोकवस्ती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असते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व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तेथील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आरोग्य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कर्मचाऱ्यांची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संख्या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मर्यादित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असते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हे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लक्षात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ठेवा</a:t>
            </a:r>
            <a:r>
              <a:rPr lang="en-GB" b="0" dirty="0">
                <a:solidFill>
                  <a:schemeClr val="tx1"/>
                </a:solidFill>
              </a:rPr>
              <a:t>. </a:t>
            </a:r>
            <a:r>
              <a:rPr lang="en-GB" b="0" dirty="0" err="1">
                <a:solidFill>
                  <a:schemeClr val="tx1"/>
                </a:solidFill>
              </a:rPr>
              <a:t>समुदायातील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प्रत्येकाला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तसेच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स्वतःला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सुरक्षित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ठेवण्यासाठी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तुम्हाला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समुदायातील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व्यक्तीची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मदत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घ्यावी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लागते</a:t>
            </a:r>
            <a:r>
              <a:rPr lang="en-GB" b="0" dirty="0">
                <a:solidFill>
                  <a:schemeClr val="tx1"/>
                </a:solidFill>
              </a:rPr>
              <a:t>.</a:t>
            </a:r>
            <a:endParaRPr lang="en-IN" b="0" dirty="0">
              <a:solidFill>
                <a:schemeClr val="tx1"/>
              </a:solidFill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F6ACDCBC-202E-8349-8DE4-F5FE976DCE52}"/>
              </a:ext>
            </a:extLst>
          </p:cNvPr>
          <p:cNvSpPr/>
          <p:nvPr/>
        </p:nvSpPr>
        <p:spPr>
          <a:xfrm>
            <a:off x="2722821" y="3453539"/>
            <a:ext cx="18938358" cy="7710584"/>
          </a:xfrm>
          <a:prstGeom prst="roundRect">
            <a:avLst>
              <a:gd name="adj" fmla="val 9557"/>
            </a:avLst>
          </a:prstGeom>
          <a:solidFill>
            <a:srgbClr val="FABE3B"/>
          </a:solidFill>
          <a:ln w="12700" cap="flat">
            <a:no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514350" lvl="0" indent="-514350" algn="l">
              <a:buFont typeface="+mj-lt"/>
              <a:buAutoNum type="arabicPeriod"/>
            </a:pPr>
            <a:r>
              <a:rPr lang="en-GB" sz="3200" b="0" dirty="0" err="1"/>
              <a:t>अनेक</a:t>
            </a:r>
            <a:r>
              <a:rPr lang="en-GB" sz="3200" b="0" dirty="0"/>
              <a:t> </a:t>
            </a:r>
            <a:r>
              <a:rPr lang="hi-IN" sz="3200" b="0" dirty="0"/>
              <a:t>गृहनिर्माण </a:t>
            </a:r>
            <a:r>
              <a:rPr lang="en-GB" sz="3200" b="0" dirty="0" err="1"/>
              <a:t>सोसायट्यांनी</a:t>
            </a:r>
            <a:r>
              <a:rPr lang="en-GB" sz="3200" b="0" dirty="0"/>
              <a:t> </a:t>
            </a:r>
            <a:r>
              <a:rPr lang="hi-IN" sz="3200" b="0" dirty="0"/>
              <a:t>गडीनोकरांना किंवा इतर </a:t>
            </a:r>
            <a:r>
              <a:rPr lang="en-GB" sz="3200" b="0" dirty="0" err="1"/>
              <a:t>सेवकांना</a:t>
            </a:r>
            <a:r>
              <a:rPr lang="en-GB" sz="3200" b="0" dirty="0"/>
              <a:t> </a:t>
            </a:r>
            <a:r>
              <a:rPr lang="en-GB" sz="3200" b="0" dirty="0" err="1"/>
              <a:t>प्रवेश</a:t>
            </a:r>
            <a:r>
              <a:rPr lang="en-GB" sz="3200" b="0" dirty="0"/>
              <a:t> </a:t>
            </a:r>
            <a:r>
              <a:rPr lang="en-GB" sz="3200" b="0" dirty="0" err="1"/>
              <a:t>करण्यास</a:t>
            </a:r>
            <a:r>
              <a:rPr lang="en-GB" sz="3200" b="0" dirty="0"/>
              <a:t> </a:t>
            </a:r>
            <a:r>
              <a:rPr lang="en-GB" sz="3200" b="0" dirty="0" err="1"/>
              <a:t>मनाई</a:t>
            </a:r>
            <a:r>
              <a:rPr lang="en-GB" sz="3200" b="0" dirty="0"/>
              <a:t> </a:t>
            </a:r>
            <a:r>
              <a:rPr lang="en-GB" sz="3200" b="0" dirty="0" err="1"/>
              <a:t>केली</a:t>
            </a:r>
            <a:r>
              <a:rPr lang="en-GB" sz="3200" b="0" dirty="0"/>
              <a:t> </a:t>
            </a:r>
            <a:r>
              <a:rPr lang="en-GB" sz="3200" b="0" dirty="0" err="1"/>
              <a:t>आहे</a:t>
            </a:r>
            <a:r>
              <a:rPr lang="en-GB" sz="3200" b="0" dirty="0"/>
              <a:t>. </a:t>
            </a:r>
            <a:r>
              <a:rPr lang="en-GB" sz="3200" b="0" dirty="0" err="1"/>
              <a:t>यामुळे</a:t>
            </a:r>
            <a:r>
              <a:rPr lang="en-GB" sz="3200" b="0" dirty="0"/>
              <a:t> </a:t>
            </a:r>
            <a:r>
              <a:rPr lang="en-GB" sz="3200" b="0" dirty="0" err="1"/>
              <a:t>लोक</a:t>
            </a:r>
            <a:r>
              <a:rPr lang="en-GB" sz="3200" b="0" dirty="0"/>
              <a:t> </a:t>
            </a:r>
            <a:r>
              <a:rPr lang="en-GB" sz="3200" b="0" dirty="0" err="1"/>
              <a:t>आपापल्या</a:t>
            </a:r>
            <a:r>
              <a:rPr lang="en-GB" sz="3200" b="0" dirty="0"/>
              <a:t> </a:t>
            </a:r>
            <a:r>
              <a:rPr lang="en-GB" sz="3200" b="0" dirty="0" err="1"/>
              <a:t>घरातून</a:t>
            </a:r>
            <a:r>
              <a:rPr lang="en-GB" sz="3200" b="0" dirty="0"/>
              <a:t> </a:t>
            </a:r>
            <a:r>
              <a:rPr lang="en-GB" sz="3200" b="0" dirty="0" err="1"/>
              <a:t>बाहेर</a:t>
            </a:r>
            <a:r>
              <a:rPr lang="en-GB" sz="3200" b="0" dirty="0"/>
              <a:t> </a:t>
            </a:r>
            <a:r>
              <a:rPr lang="en-GB" sz="3200" b="0" dirty="0" err="1"/>
              <a:t>पडणार</a:t>
            </a:r>
            <a:r>
              <a:rPr lang="en-GB" sz="3200" b="0" dirty="0"/>
              <a:t> </a:t>
            </a:r>
            <a:r>
              <a:rPr lang="en-GB" sz="3200" b="0" dirty="0" err="1"/>
              <a:t>नाहीत</a:t>
            </a:r>
            <a:r>
              <a:rPr lang="en-GB" sz="3200" b="0" dirty="0"/>
              <a:t> </a:t>
            </a:r>
            <a:r>
              <a:rPr lang="en-GB" sz="3200" b="0" dirty="0" err="1"/>
              <a:t>हे</a:t>
            </a:r>
            <a:r>
              <a:rPr lang="en-GB" sz="3200" b="0" dirty="0"/>
              <a:t> </a:t>
            </a:r>
            <a:r>
              <a:rPr lang="en-GB" sz="3200" b="0" dirty="0" err="1"/>
              <a:t>जरी</a:t>
            </a:r>
            <a:r>
              <a:rPr lang="en-GB" sz="3200" b="0" dirty="0"/>
              <a:t> </a:t>
            </a:r>
            <a:r>
              <a:rPr lang="en-GB" sz="3200" b="0" dirty="0" err="1"/>
              <a:t>खरे</a:t>
            </a:r>
            <a:r>
              <a:rPr lang="en-GB" sz="3200" b="0" dirty="0"/>
              <a:t> </a:t>
            </a:r>
            <a:r>
              <a:rPr lang="en-GB" sz="3200" b="0" dirty="0" err="1"/>
              <a:t>असले</a:t>
            </a:r>
            <a:r>
              <a:rPr lang="en-GB" sz="3200" b="0" dirty="0"/>
              <a:t> </a:t>
            </a:r>
            <a:r>
              <a:rPr lang="en-GB" sz="3200" b="0" dirty="0" err="1"/>
              <a:t>तरी</a:t>
            </a:r>
            <a:r>
              <a:rPr lang="en-GB" sz="3200" b="0" dirty="0"/>
              <a:t> </a:t>
            </a:r>
            <a:r>
              <a:rPr lang="en-GB" sz="3200" b="0" dirty="0" err="1"/>
              <a:t>अशा</a:t>
            </a:r>
            <a:r>
              <a:rPr lang="en-GB" sz="3200" b="0" dirty="0"/>
              <a:t> </a:t>
            </a:r>
            <a:r>
              <a:rPr lang="en-GB" sz="3200" b="0" dirty="0" err="1"/>
              <a:t>प्रकारे</a:t>
            </a:r>
            <a:r>
              <a:rPr lang="en-GB" sz="3200" b="0" dirty="0"/>
              <a:t> </a:t>
            </a:r>
            <a:r>
              <a:rPr lang="en-GB" sz="3200" b="0" dirty="0" err="1"/>
              <a:t>अंतर</a:t>
            </a:r>
            <a:r>
              <a:rPr lang="en-GB" sz="3200" b="0" dirty="0"/>
              <a:t> </a:t>
            </a:r>
            <a:r>
              <a:rPr lang="en-GB" sz="3200" b="0" dirty="0" err="1"/>
              <a:t>राखल्यामुळे</a:t>
            </a:r>
            <a:r>
              <a:rPr lang="en-GB" sz="3200" b="0" dirty="0"/>
              <a:t> </a:t>
            </a:r>
            <a:r>
              <a:rPr lang="en-GB" sz="3200" b="0" dirty="0" err="1"/>
              <a:t>अपमानास्पद</a:t>
            </a:r>
            <a:r>
              <a:rPr lang="en-GB" sz="3200" b="0" dirty="0"/>
              <a:t> </a:t>
            </a:r>
            <a:r>
              <a:rPr lang="en-GB" sz="3200" b="0" dirty="0" err="1"/>
              <a:t>वागणूक</a:t>
            </a:r>
            <a:r>
              <a:rPr lang="en-GB" sz="3200" b="0" dirty="0"/>
              <a:t> </a:t>
            </a:r>
            <a:r>
              <a:rPr lang="en-GB" sz="3200" b="0" dirty="0" err="1"/>
              <a:t>दिल्याची</a:t>
            </a:r>
            <a:r>
              <a:rPr lang="en-GB" sz="3200" b="0" dirty="0"/>
              <a:t> </a:t>
            </a:r>
            <a:r>
              <a:rPr lang="en-GB" sz="3200" b="0" dirty="0" err="1"/>
              <a:t>भावना</a:t>
            </a:r>
            <a:r>
              <a:rPr lang="en-GB" sz="3200" b="0" dirty="0"/>
              <a:t> </a:t>
            </a:r>
            <a:r>
              <a:rPr lang="en-GB" sz="3200" b="0" dirty="0" err="1"/>
              <a:t>निर्माण</a:t>
            </a:r>
            <a:r>
              <a:rPr lang="en-GB" sz="3200" b="0" dirty="0"/>
              <a:t> </a:t>
            </a:r>
            <a:r>
              <a:rPr lang="en-GB" sz="3200" b="0" dirty="0" err="1"/>
              <a:t>होते</a:t>
            </a:r>
            <a:r>
              <a:rPr lang="en-GB" sz="3200" b="0" dirty="0"/>
              <a:t>.</a:t>
            </a:r>
            <a:endParaRPr lang="en-IN" sz="3200" b="0" dirty="0"/>
          </a:p>
          <a:p>
            <a:pPr marL="514350" lvl="0" indent="-514350" algn="l">
              <a:buFont typeface="+mj-lt"/>
              <a:buAutoNum type="arabicPeriod"/>
            </a:pPr>
            <a:r>
              <a:rPr lang="en-US" sz="3200" b="0" dirty="0"/>
              <a:t>“</a:t>
            </a:r>
            <a:r>
              <a:rPr lang="en-GB" sz="3200" b="0" dirty="0" err="1"/>
              <a:t>त्यांच्यामुळे</a:t>
            </a:r>
            <a:r>
              <a:rPr lang="en-GB" sz="3200" b="0" dirty="0"/>
              <a:t> </a:t>
            </a:r>
            <a:r>
              <a:rPr lang="en-GB" sz="3200" b="0" dirty="0" err="1"/>
              <a:t>आपल्याला</a:t>
            </a:r>
            <a:r>
              <a:rPr lang="en-GB" sz="3200" b="0" dirty="0"/>
              <a:t> </a:t>
            </a:r>
            <a:r>
              <a:rPr lang="en-GB" sz="3200" b="0" dirty="0" err="1"/>
              <a:t>रोग</a:t>
            </a:r>
            <a:r>
              <a:rPr lang="en-GB" sz="3200" b="0" dirty="0"/>
              <a:t> </a:t>
            </a:r>
            <a:r>
              <a:rPr lang="en-GB" sz="3200" b="0" dirty="0" err="1"/>
              <a:t>होतील</a:t>
            </a:r>
            <a:r>
              <a:rPr lang="en-US" sz="3200" b="0" dirty="0"/>
              <a:t>”</a:t>
            </a:r>
            <a:r>
              <a:rPr lang="en-GB" sz="3200" b="0" dirty="0"/>
              <a:t>,</a:t>
            </a:r>
            <a:r>
              <a:rPr lang="en-US" sz="3200" b="0" dirty="0"/>
              <a:t> “</a:t>
            </a:r>
            <a:r>
              <a:rPr lang="en-GB" sz="3200" b="0" dirty="0" err="1"/>
              <a:t>त्यांच्यामुळे</a:t>
            </a:r>
            <a:r>
              <a:rPr lang="en-GB" sz="3200" b="0" dirty="0"/>
              <a:t> </a:t>
            </a:r>
            <a:r>
              <a:rPr lang="en-GB" sz="3200" b="0" dirty="0" err="1"/>
              <a:t>आजार</a:t>
            </a:r>
            <a:r>
              <a:rPr lang="en-GB" sz="3200" b="0" dirty="0"/>
              <a:t> </a:t>
            </a:r>
            <a:r>
              <a:rPr lang="en-GB" sz="3200" b="0" dirty="0" err="1"/>
              <a:t>पसरतील</a:t>
            </a:r>
            <a:r>
              <a:rPr lang="en-US" sz="3200" b="0" dirty="0"/>
              <a:t>” </a:t>
            </a:r>
            <a:r>
              <a:rPr lang="en-GB" sz="3200" b="0" dirty="0" err="1"/>
              <a:t>याप्रकारची</a:t>
            </a:r>
            <a:r>
              <a:rPr lang="en-GB" sz="3200" b="0" dirty="0"/>
              <a:t> </a:t>
            </a:r>
            <a:r>
              <a:rPr lang="en-GB" sz="3200" b="0" dirty="0" err="1"/>
              <a:t>भाषा</a:t>
            </a:r>
            <a:r>
              <a:rPr lang="en-GB" sz="3200" b="0" dirty="0"/>
              <a:t> </a:t>
            </a:r>
            <a:r>
              <a:rPr lang="en-GB" sz="3200" b="0" dirty="0" err="1"/>
              <a:t>अपमानास्पद</a:t>
            </a:r>
            <a:r>
              <a:rPr lang="en-GB" sz="3200" b="0" dirty="0"/>
              <a:t> </a:t>
            </a:r>
            <a:r>
              <a:rPr lang="en-GB" sz="3200" b="0" dirty="0" err="1"/>
              <a:t>आहे</a:t>
            </a:r>
            <a:r>
              <a:rPr lang="en-GB" sz="3200" b="0" dirty="0"/>
              <a:t>.</a:t>
            </a:r>
            <a:endParaRPr lang="en-IN" sz="3200" b="0" dirty="0"/>
          </a:p>
          <a:p>
            <a:pPr marL="514350" lvl="0" indent="-514350" algn="l">
              <a:buFont typeface="+mj-lt"/>
              <a:buAutoNum type="arabicPeriod"/>
            </a:pPr>
            <a:r>
              <a:rPr lang="en-GB" sz="3200" b="0" dirty="0" err="1"/>
              <a:t>याबाबतील</a:t>
            </a:r>
            <a:r>
              <a:rPr lang="en-GB" sz="3200" b="0" dirty="0"/>
              <a:t> </a:t>
            </a:r>
            <a:r>
              <a:rPr lang="en-GB" sz="3200" b="0" dirty="0" err="1"/>
              <a:t>लोकांना</a:t>
            </a:r>
            <a:r>
              <a:rPr lang="en-GB" sz="3200" b="0" dirty="0"/>
              <a:t> </a:t>
            </a:r>
            <a:r>
              <a:rPr lang="en-GB" sz="3200" b="0" dirty="0" err="1"/>
              <a:t>जाणीव</a:t>
            </a:r>
            <a:r>
              <a:rPr lang="en-GB" sz="3200" b="0" dirty="0"/>
              <a:t> </a:t>
            </a:r>
            <a:r>
              <a:rPr lang="en-GB" sz="3200" b="0" dirty="0" err="1"/>
              <a:t>करून</a:t>
            </a:r>
            <a:r>
              <a:rPr lang="en-GB" sz="3200" b="0" dirty="0"/>
              <a:t> </a:t>
            </a:r>
            <a:r>
              <a:rPr lang="en-GB" sz="3200" b="0" dirty="0" err="1"/>
              <a:t>देण्यासाठी</a:t>
            </a:r>
            <a:r>
              <a:rPr lang="en-GB" sz="3200" b="0" dirty="0"/>
              <a:t> </a:t>
            </a:r>
            <a:r>
              <a:rPr lang="en-GB" sz="3200" b="0" dirty="0" err="1"/>
              <a:t>स्थानिक</a:t>
            </a:r>
            <a:r>
              <a:rPr lang="en-GB" sz="3200" b="0" dirty="0"/>
              <a:t> </a:t>
            </a:r>
            <a:r>
              <a:rPr lang="en-GB" sz="3200" b="0" dirty="0" err="1"/>
              <a:t>प्रभावी</a:t>
            </a:r>
            <a:r>
              <a:rPr lang="en-GB" sz="3200" b="0" dirty="0"/>
              <a:t> </a:t>
            </a:r>
            <a:r>
              <a:rPr lang="en-GB" sz="3200" b="0" dirty="0" err="1"/>
              <a:t>व्यक्ती</a:t>
            </a:r>
            <a:r>
              <a:rPr lang="en-GB" sz="3200" b="0" dirty="0"/>
              <a:t> </a:t>
            </a:r>
            <a:r>
              <a:rPr lang="en-GB" sz="3200" b="0" dirty="0" err="1"/>
              <a:t>आणि</a:t>
            </a:r>
            <a:r>
              <a:rPr lang="en-GB" sz="3200" b="0" dirty="0"/>
              <a:t> </a:t>
            </a:r>
            <a:r>
              <a:rPr lang="en-GB" sz="3200" b="0" dirty="0" err="1"/>
              <a:t>निर्णय</a:t>
            </a:r>
            <a:r>
              <a:rPr lang="en-GB" sz="3200" b="0" dirty="0"/>
              <a:t> </a:t>
            </a:r>
            <a:r>
              <a:rPr lang="en-GB" sz="3200" b="0" dirty="0" err="1"/>
              <a:t>घेणाऱ्या</a:t>
            </a:r>
            <a:r>
              <a:rPr lang="en-GB" sz="3200" b="0" dirty="0"/>
              <a:t> </a:t>
            </a:r>
            <a:r>
              <a:rPr lang="en-GB" sz="3200" b="0" dirty="0" err="1"/>
              <a:t>महत्त्वाच्या</a:t>
            </a:r>
            <a:r>
              <a:rPr lang="en-GB" sz="3200" b="0" dirty="0"/>
              <a:t> </a:t>
            </a:r>
            <a:r>
              <a:rPr lang="en-GB" sz="3200" b="0" dirty="0" err="1"/>
              <a:t>व्यक्तींची</a:t>
            </a:r>
            <a:r>
              <a:rPr lang="en-GB" sz="3200" b="0" dirty="0"/>
              <a:t> </a:t>
            </a:r>
            <a:r>
              <a:rPr lang="en-GB" sz="3200" b="0" dirty="0" err="1"/>
              <a:t>मदत</a:t>
            </a:r>
            <a:r>
              <a:rPr lang="en-GB" sz="3200" b="0" dirty="0"/>
              <a:t> </a:t>
            </a:r>
            <a:r>
              <a:rPr lang="en-GB" sz="3200" b="0" dirty="0" err="1"/>
              <a:t>घ्या</a:t>
            </a:r>
            <a:endParaRPr lang="en-IN" sz="3200" b="0" dirty="0"/>
          </a:p>
          <a:p>
            <a:pPr marL="514350" lvl="0" indent="-514350" algn="l">
              <a:buFont typeface="+mj-lt"/>
              <a:buAutoNum type="arabicPeriod"/>
            </a:pPr>
            <a:r>
              <a:rPr lang="en-GB" sz="3200" b="0" dirty="0" err="1"/>
              <a:t>जनजागृती</a:t>
            </a:r>
            <a:r>
              <a:rPr lang="en-GB" sz="3200" b="0" dirty="0"/>
              <a:t> </a:t>
            </a:r>
            <a:r>
              <a:rPr lang="en-GB" sz="3200" b="0" dirty="0" err="1"/>
              <a:t>करण्यासाठी</a:t>
            </a:r>
            <a:r>
              <a:rPr lang="en-GB" sz="3200" b="0" dirty="0"/>
              <a:t> </a:t>
            </a:r>
            <a:r>
              <a:rPr lang="en-GB" sz="3200" b="0" dirty="0" err="1"/>
              <a:t>प्रसारमाध्यमांच्या</a:t>
            </a:r>
            <a:r>
              <a:rPr lang="en-GB" sz="3200" b="0" dirty="0"/>
              <a:t> </a:t>
            </a:r>
            <a:r>
              <a:rPr lang="en-GB" sz="3200" b="0" dirty="0" err="1"/>
              <a:t>चित्रफितींचा</a:t>
            </a:r>
            <a:r>
              <a:rPr lang="en-GB" sz="3200" b="0" dirty="0"/>
              <a:t> </a:t>
            </a:r>
            <a:r>
              <a:rPr lang="en-GB" sz="3200" b="0" dirty="0" err="1"/>
              <a:t>वापर</a:t>
            </a:r>
            <a:r>
              <a:rPr lang="en-GB" sz="3200" b="0" dirty="0"/>
              <a:t> </a:t>
            </a:r>
            <a:r>
              <a:rPr lang="en-GB" sz="3200" b="0" dirty="0" err="1"/>
              <a:t>करा</a:t>
            </a:r>
            <a:endParaRPr lang="en-IN" sz="3200" b="0" dirty="0"/>
          </a:p>
          <a:p>
            <a:pPr marL="514350" lvl="0" indent="-514350" algn="l">
              <a:buFont typeface="+mj-lt"/>
              <a:buAutoNum type="arabicPeriod"/>
            </a:pPr>
            <a:r>
              <a:rPr lang="en-GB" sz="3200" b="0" dirty="0" err="1"/>
              <a:t>गृहनिर्माण</a:t>
            </a:r>
            <a:r>
              <a:rPr lang="en-GB" sz="3200" b="0" dirty="0"/>
              <a:t> </a:t>
            </a:r>
            <a:r>
              <a:rPr lang="en-GB" sz="3200" b="0" dirty="0" err="1"/>
              <a:t>सोसायट्यांनी</a:t>
            </a:r>
            <a:r>
              <a:rPr lang="en-GB" sz="3200" b="0" dirty="0"/>
              <a:t> </a:t>
            </a:r>
            <a:r>
              <a:rPr lang="en-GB" sz="3200" b="0" dirty="0" err="1"/>
              <a:t>गाडी</a:t>
            </a:r>
            <a:r>
              <a:rPr lang="en-GB" sz="3200" b="0" dirty="0"/>
              <a:t> </a:t>
            </a:r>
            <a:r>
              <a:rPr lang="en-GB" sz="3200" b="0" dirty="0" err="1"/>
              <a:t>धुणारे</a:t>
            </a:r>
            <a:r>
              <a:rPr lang="en-GB" sz="3200" b="0" dirty="0"/>
              <a:t>, </a:t>
            </a:r>
            <a:r>
              <a:rPr lang="en-GB" sz="3200" b="0" dirty="0" err="1"/>
              <a:t>गडीनोकर</a:t>
            </a:r>
            <a:r>
              <a:rPr lang="en-GB" sz="3200" b="0" dirty="0"/>
              <a:t> </a:t>
            </a:r>
            <a:r>
              <a:rPr lang="en-GB" sz="3200" b="0" dirty="0" err="1"/>
              <a:t>यासारख्या</a:t>
            </a:r>
            <a:r>
              <a:rPr lang="en-GB" sz="3200" b="0" dirty="0"/>
              <a:t> </a:t>
            </a:r>
            <a:r>
              <a:rPr lang="en-GB" sz="3200" b="0" dirty="0" err="1"/>
              <a:t>कामगारांबाबत</a:t>
            </a:r>
            <a:r>
              <a:rPr lang="en-GB" sz="3200" b="0" dirty="0"/>
              <a:t> </a:t>
            </a:r>
            <a:r>
              <a:rPr lang="en-GB" sz="3200" b="0" dirty="0" err="1"/>
              <a:t>भेदभाव</a:t>
            </a:r>
            <a:r>
              <a:rPr lang="en-GB" sz="3200" b="0" dirty="0"/>
              <a:t> </a:t>
            </a:r>
            <a:r>
              <a:rPr lang="en-GB" sz="3200" b="0" dirty="0" err="1"/>
              <a:t>का</a:t>
            </a:r>
            <a:r>
              <a:rPr lang="en-GB" sz="3200" b="0" dirty="0"/>
              <a:t> </a:t>
            </a:r>
            <a:r>
              <a:rPr lang="en-GB" sz="3200" b="0" dirty="0" err="1"/>
              <a:t>करू</a:t>
            </a:r>
            <a:r>
              <a:rPr lang="en-GB" sz="3200" b="0" dirty="0"/>
              <a:t> </a:t>
            </a:r>
            <a:r>
              <a:rPr lang="en-GB" sz="3200" b="0" dirty="0" err="1"/>
              <a:t>नये</a:t>
            </a:r>
            <a:r>
              <a:rPr lang="en-GB" sz="3200" b="0" dirty="0"/>
              <a:t> </a:t>
            </a:r>
            <a:r>
              <a:rPr lang="en-GB" sz="3200" b="0" dirty="0" err="1"/>
              <a:t>यासाठी</a:t>
            </a:r>
            <a:r>
              <a:rPr lang="en-GB" sz="3200" b="0" dirty="0"/>
              <a:t> </a:t>
            </a:r>
            <a:r>
              <a:rPr lang="en-GB" sz="3200" b="0" dirty="0" err="1"/>
              <a:t>सरकारी</a:t>
            </a:r>
            <a:r>
              <a:rPr lang="en-GB" sz="3200" b="0" dirty="0"/>
              <a:t> </a:t>
            </a:r>
            <a:r>
              <a:rPr lang="en-GB" sz="3200" b="0" dirty="0" err="1"/>
              <a:t>आदेश</a:t>
            </a:r>
            <a:r>
              <a:rPr lang="en-GB" sz="3200" b="0" dirty="0"/>
              <a:t> </a:t>
            </a:r>
            <a:r>
              <a:rPr lang="en-GB" sz="3200" b="0" dirty="0" err="1"/>
              <a:t>दाखवा</a:t>
            </a:r>
            <a:r>
              <a:rPr lang="en-GB" sz="3200" b="0" dirty="0"/>
              <a:t> </a:t>
            </a:r>
            <a:endParaRPr lang="en-IN" sz="32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F2036-7CE0-E94D-A4C6-E002E0662CC7}"/>
              </a:ext>
            </a:extLst>
          </p:cNvPr>
          <p:cNvSpPr/>
          <p:nvPr/>
        </p:nvSpPr>
        <p:spPr>
          <a:xfrm>
            <a:off x="2202268" y="3824111"/>
            <a:ext cx="198403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0" dirty="0" err="1"/>
              <a:t>रहिवासी</a:t>
            </a:r>
            <a:r>
              <a:rPr lang="en-GB" sz="4400" b="0" dirty="0"/>
              <a:t> </a:t>
            </a:r>
            <a:r>
              <a:rPr lang="en-GB" sz="4400" b="0" dirty="0" err="1"/>
              <a:t>कल्याणकारी</a:t>
            </a:r>
            <a:r>
              <a:rPr lang="en-GB" sz="4400" b="0" dirty="0"/>
              <a:t> </a:t>
            </a:r>
            <a:r>
              <a:rPr lang="en-GB" sz="4400" b="0" dirty="0" err="1"/>
              <a:t>संघटना</a:t>
            </a:r>
            <a:endParaRPr lang="en-IN" sz="4400" b="0"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6A9A393E-0A12-5240-AD67-F406A9D1FE99}"/>
              </a:ext>
            </a:extLst>
          </p:cNvPr>
          <p:cNvGrpSpPr/>
          <p:nvPr/>
        </p:nvGrpSpPr>
        <p:grpSpPr>
          <a:xfrm>
            <a:off x="23097931" y="13055998"/>
            <a:ext cx="2098870" cy="1540535"/>
            <a:chOff x="0" y="2516"/>
            <a:chExt cx="2098868" cy="1540533"/>
          </a:xfrm>
        </p:grpSpPr>
        <p:sp>
          <p:nvSpPr>
            <p:cNvPr id="9" name="08">
              <a:extLst>
                <a:ext uri="{FF2B5EF4-FFF2-40B4-BE49-F238E27FC236}">
                  <a16:creationId xmlns:a16="http://schemas.microsoft.com/office/drawing/2014/main" id="{3470B9DE-11C8-5C4E-A57C-AC951F94F553}"/>
                </a:ext>
              </a:extLst>
            </p:cNvPr>
            <p:cNvSpPr/>
            <p:nvPr/>
          </p:nvSpPr>
          <p:spPr>
            <a:xfrm>
              <a:off x="828868" y="2730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B6CFDCB4-076F-EC43-AA3E-E57C8B9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16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24203980-B2CD-5048-8907-4B2815534ABE}"/>
              </a:ext>
            </a:extLst>
          </p:cNvPr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12" name="Picture 3" descr="Picture 3">
              <a:extLst>
                <a:ext uri="{FF2B5EF4-FFF2-40B4-BE49-F238E27FC236}">
                  <a16:creationId xmlns:a16="http://schemas.microsoft.com/office/drawing/2014/main" id="{3DDE1D53-7700-4448-B8A2-431A43416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5" descr="Picture 5">
              <a:extLst>
                <a:ext uri="{FF2B5EF4-FFF2-40B4-BE49-F238E27FC236}">
                  <a16:creationId xmlns:a16="http://schemas.microsoft.com/office/drawing/2014/main" id="{5D05270E-190F-1542-B6F7-68D7A997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Line">
              <a:extLst>
                <a:ext uri="{FF2B5EF4-FFF2-40B4-BE49-F238E27FC236}">
                  <a16:creationId xmlns:a16="http://schemas.microsoft.com/office/drawing/2014/main" id="{73133A41-18FF-3F49-8C46-196E882D8460}"/>
                </a:ext>
              </a:extLst>
            </p:cNvPr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8270CD9E-F9BB-304F-917C-C8CB159F28BE}"/>
                </a:ext>
              </a:extLst>
            </p:cNvPr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ministry-and-health-family-welfare.png" descr="ministry-and-health-family-welfare.png">
              <a:extLst>
                <a:ext uri="{FF2B5EF4-FFF2-40B4-BE49-F238E27FC236}">
                  <a16:creationId xmlns:a16="http://schemas.microsoft.com/office/drawing/2014/main" id="{C549F95A-4486-914F-8529-281B26FE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434209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"/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223" name="Picture 3" descr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icture 5" descr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Line"/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ministry-and-health-family-welfare.png" descr="ministry-and-health-family-welfar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" name="Group"/>
          <p:cNvGrpSpPr/>
          <p:nvPr/>
        </p:nvGrpSpPr>
        <p:grpSpPr>
          <a:xfrm>
            <a:off x="23097931" y="13055998"/>
            <a:ext cx="2098870" cy="1540535"/>
            <a:chOff x="0" y="2516"/>
            <a:chExt cx="2098868" cy="1540533"/>
          </a:xfrm>
        </p:grpSpPr>
        <p:sp>
          <p:nvSpPr>
            <p:cNvPr id="229" name="05"/>
            <p:cNvSpPr/>
            <p:nvPr/>
          </p:nvSpPr>
          <p:spPr>
            <a:xfrm>
              <a:off x="828868" y="2730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16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5" name="Group"/>
          <p:cNvGrpSpPr/>
          <p:nvPr/>
        </p:nvGrpSpPr>
        <p:grpSpPr>
          <a:xfrm>
            <a:off x="1026431" y="3971842"/>
            <a:ext cx="8216086" cy="3397534"/>
            <a:chOff x="0" y="0"/>
            <a:chExt cx="8216084" cy="3397532"/>
          </a:xfrm>
        </p:grpSpPr>
        <p:pic>
          <p:nvPicPr>
            <p:cNvPr id="232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7852"/>
              <a:ext cx="2900076" cy="28296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5400" dir="5400000" rotWithShape="0">
                <a:srgbClr val="000000"/>
              </a:outerShdw>
            </a:effectLst>
          </p:spPr>
        </p:pic>
        <p:sp>
          <p:nvSpPr>
            <p:cNvPr id="233" name="Rounded Rectangle"/>
            <p:cNvSpPr/>
            <p:nvPr/>
          </p:nvSpPr>
          <p:spPr>
            <a:xfrm>
              <a:off x="80052" y="0"/>
              <a:ext cx="8136032" cy="1993397"/>
            </a:xfrm>
            <a:prstGeom prst="roundRect">
              <a:avLst>
                <a:gd name="adj" fmla="val 9557"/>
              </a:avLst>
            </a:prstGeom>
            <a:solidFill>
              <a:srgbClr val="FABE3B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COVID-19 is…"/>
            <p:cNvSpPr txBox="1"/>
            <p:nvPr/>
          </p:nvSpPr>
          <p:spPr>
            <a:xfrm>
              <a:off x="520443" y="496713"/>
              <a:ext cx="7255247" cy="1087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n-US" sz="3200" b="0" dirty="0"/>
                <a:t>COVID-19 </a:t>
              </a:r>
              <a:r>
                <a:rPr lang="en-IN" sz="3200" b="0" dirty="0" err="1"/>
                <a:t>हा</a:t>
              </a:r>
              <a:r>
                <a:rPr lang="en-IN" sz="3200" b="0" dirty="0"/>
                <a:t> २०१९</a:t>
              </a:r>
              <a:r>
                <a:rPr lang="hi-IN" sz="3200" b="0" dirty="0"/>
                <a:t> मध्ये सापडलेल्या </a:t>
              </a:r>
              <a:r>
                <a:rPr lang="en-IN" sz="3200" b="0" dirty="0" err="1"/>
                <a:t>करोना</a:t>
              </a:r>
              <a:r>
                <a:rPr lang="hi-IN" sz="3200" b="0" dirty="0"/>
                <a:t> विषाणूमुळे होणारा आजार </a:t>
              </a:r>
              <a:r>
                <a:rPr lang="en-IN" sz="3200" b="0" dirty="0" err="1"/>
                <a:t>आहे</a:t>
              </a:r>
              <a:r>
                <a:rPr lang="hi-IN" sz="3200" b="0" dirty="0"/>
                <a:t>.</a:t>
              </a:r>
              <a:endParaRPr lang="en-IN" sz="3200" b="0" dirty="0"/>
            </a:p>
          </p:txBody>
        </p:sp>
      </p:grpSp>
      <p:grpSp>
        <p:nvGrpSpPr>
          <p:cNvPr id="239" name="Group"/>
          <p:cNvGrpSpPr/>
          <p:nvPr/>
        </p:nvGrpSpPr>
        <p:grpSpPr>
          <a:xfrm>
            <a:off x="1392979" y="7739598"/>
            <a:ext cx="7792763" cy="3021074"/>
            <a:chOff x="0" y="0"/>
            <a:chExt cx="7792762" cy="3021073"/>
          </a:xfrm>
        </p:grpSpPr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2685" y="0"/>
              <a:ext cx="2900077" cy="282967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5400" dir="5400000" rotWithShape="0">
                <a:srgbClr val="000000"/>
              </a:outerShdw>
            </a:effectLst>
          </p:spPr>
        </p:pic>
        <p:sp>
          <p:nvSpPr>
            <p:cNvPr id="237" name="Rounded Rectangle"/>
            <p:cNvSpPr/>
            <p:nvPr/>
          </p:nvSpPr>
          <p:spPr>
            <a:xfrm>
              <a:off x="0" y="1027675"/>
              <a:ext cx="7773690" cy="1993398"/>
            </a:xfrm>
            <a:prstGeom prst="roundRect">
              <a:avLst>
                <a:gd name="adj" fmla="val 9557"/>
              </a:avLst>
            </a:prstGeom>
            <a:solidFill>
              <a:srgbClr val="FABE3B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It is caused by a Coronavirus…"/>
            <p:cNvSpPr txBox="1"/>
            <p:nvPr/>
          </p:nvSpPr>
          <p:spPr>
            <a:xfrm>
              <a:off x="543433" y="1511412"/>
              <a:ext cx="6476170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n-IN" sz="3200" b="0" dirty="0" err="1"/>
                <a:t>तो</a:t>
              </a:r>
              <a:r>
                <a:rPr lang="en-IN" sz="3200" b="0" dirty="0"/>
                <a:t> </a:t>
              </a:r>
              <a:r>
                <a:rPr lang="hi-IN" sz="3200" b="0" dirty="0"/>
                <a:t>सार्स-कोवि-</a:t>
              </a:r>
              <a:r>
                <a:rPr lang="en-IN" sz="3200" b="0" dirty="0"/>
                <a:t>२ (</a:t>
              </a:r>
              <a:r>
                <a:rPr lang="en-US" sz="3200" b="0" dirty="0"/>
                <a:t>SARS-CoV-2</a:t>
              </a:r>
              <a:r>
                <a:rPr lang="en-IN" sz="3200" b="0" dirty="0"/>
                <a:t>) </a:t>
              </a:r>
              <a:r>
                <a:rPr lang="en-IN" sz="3200" b="0" dirty="0" err="1"/>
                <a:t>या</a:t>
              </a:r>
              <a:r>
                <a:rPr lang="en-IN" sz="3200" b="0" dirty="0"/>
                <a:t> </a:t>
              </a:r>
              <a:r>
                <a:rPr lang="en-IN" sz="3200" b="0" dirty="0" err="1"/>
                <a:t>नावाच्या</a:t>
              </a:r>
              <a:r>
                <a:rPr lang="en-IN" sz="3200" b="0" dirty="0"/>
                <a:t> </a:t>
              </a:r>
              <a:r>
                <a:rPr lang="en-IN" sz="3200" b="0" dirty="0" err="1"/>
                <a:t>करोनाव्हायरसमुळे</a:t>
              </a:r>
              <a:r>
                <a:rPr lang="en-IN" sz="3200" b="0" dirty="0"/>
                <a:t> </a:t>
              </a:r>
              <a:r>
                <a:rPr lang="en-IN" sz="3200" b="0" dirty="0" err="1"/>
                <a:t>होतो</a:t>
              </a:r>
              <a:r>
                <a:rPr lang="hi-IN" sz="3200" b="0" dirty="0"/>
                <a:t>. </a:t>
              </a:r>
              <a:endParaRPr lang="en-IN" sz="3200" b="0" dirty="0"/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13200273" y="3562819"/>
            <a:ext cx="10146682" cy="2811445"/>
            <a:chOff x="0" y="0"/>
            <a:chExt cx="10146680" cy="2811443"/>
          </a:xfrm>
          <a:solidFill>
            <a:srgbClr val="C9EBFF"/>
          </a:solidFill>
        </p:grpSpPr>
        <p:sp>
          <p:nvSpPr>
            <p:cNvPr id="240" name="Rounded Rectangle"/>
            <p:cNvSpPr/>
            <p:nvPr/>
          </p:nvSpPr>
          <p:spPr>
            <a:xfrm>
              <a:off x="0" y="0"/>
              <a:ext cx="10146680" cy="2811443"/>
            </a:xfrm>
            <a:prstGeom prst="roundRect">
              <a:avLst>
                <a:gd name="adj" fmla="val 8491"/>
              </a:avLst>
            </a:prstGeom>
            <a:grp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228B22"/>
                  </a:solidFill>
                </a:defRPr>
              </a:pPr>
              <a:endParaRPr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The symptoms of COVID-19 are Cough,…"/>
            <p:cNvSpPr txBox="1"/>
            <p:nvPr/>
          </p:nvSpPr>
          <p:spPr>
            <a:xfrm>
              <a:off x="4848036" y="680035"/>
              <a:ext cx="4964821" cy="148758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/>
              <a:r>
                <a:rPr lang="en-IN" b="0" dirty="0" err="1"/>
                <a:t>खोकला</a:t>
              </a:r>
              <a:r>
                <a:rPr lang="en-IN" b="0" dirty="0"/>
                <a:t>, </a:t>
              </a:r>
              <a:r>
                <a:rPr lang="en-IN" b="0" dirty="0" err="1"/>
                <a:t>ताप</a:t>
              </a:r>
              <a:r>
                <a:rPr lang="en-IN" b="0" dirty="0"/>
                <a:t> </a:t>
              </a:r>
              <a:r>
                <a:rPr lang="en-IN" b="0" dirty="0" err="1"/>
                <a:t>व</a:t>
              </a:r>
              <a:r>
                <a:rPr lang="en-IN" b="0" dirty="0"/>
                <a:t> </a:t>
              </a:r>
              <a:r>
                <a:rPr lang="en-IN" b="0" dirty="0" err="1"/>
                <a:t>श्वास</a:t>
              </a:r>
              <a:r>
                <a:rPr lang="hi-IN" b="0" dirty="0"/>
                <a:t>ोच्छ्वास करताना </a:t>
              </a:r>
              <a:r>
                <a:rPr lang="en-IN" b="0" dirty="0" err="1"/>
                <a:t>त्रास</a:t>
              </a:r>
              <a:r>
                <a:rPr lang="en-IN" b="0" dirty="0"/>
                <a:t> </a:t>
              </a:r>
              <a:r>
                <a:rPr lang="en-IN" b="0" dirty="0" err="1"/>
                <a:t>होणे</a:t>
              </a:r>
              <a:r>
                <a:rPr lang="en-IN" b="0" dirty="0"/>
                <a:t> </a:t>
              </a:r>
              <a:r>
                <a:rPr lang="en-IN" b="0" dirty="0" err="1"/>
                <a:t>ही</a:t>
              </a:r>
              <a:r>
                <a:rPr lang="en-IN" b="0" dirty="0"/>
                <a:t> </a:t>
              </a:r>
              <a:r>
                <a:rPr lang="en-US" b="0" dirty="0"/>
                <a:t>COVID-19 </a:t>
              </a:r>
              <a:r>
                <a:rPr lang="en-IN" b="0" dirty="0" err="1"/>
                <a:t>ची</a:t>
              </a:r>
              <a:r>
                <a:rPr lang="en-IN" b="0" dirty="0"/>
                <a:t> </a:t>
              </a:r>
              <a:r>
                <a:rPr lang="en-IN" b="0" dirty="0" err="1"/>
                <a:t>लक्षणे</a:t>
              </a:r>
              <a:r>
                <a:rPr lang="en-IN" b="0" dirty="0"/>
                <a:t> </a:t>
              </a:r>
              <a:r>
                <a:rPr lang="en-IN" b="0" dirty="0" err="1"/>
                <a:t>आहेत</a:t>
              </a:r>
              <a:r>
                <a:rPr lang="hi-IN" b="0" dirty="0"/>
                <a:t>.</a:t>
              </a:r>
              <a:endParaRPr lang="en-IN" b="0" dirty="0"/>
            </a:p>
          </p:txBody>
        </p:sp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427" y="641141"/>
              <a:ext cx="1236022" cy="15290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1392" y="680035"/>
              <a:ext cx="1241741" cy="145138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244" name="Image" descr="Image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73310" y="644316"/>
              <a:ext cx="1289798" cy="152289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"/>
          <p:cNvGrpSpPr/>
          <p:nvPr/>
        </p:nvGrpSpPr>
        <p:grpSpPr>
          <a:xfrm>
            <a:off x="13189655" y="7118013"/>
            <a:ext cx="10146655" cy="4808944"/>
            <a:chOff x="0" y="0"/>
            <a:chExt cx="10146653" cy="4808942"/>
          </a:xfrm>
          <a:solidFill>
            <a:srgbClr val="C9EBFF"/>
          </a:solidFill>
        </p:grpSpPr>
        <p:sp>
          <p:nvSpPr>
            <p:cNvPr id="246" name="Rounded Rectangle"/>
            <p:cNvSpPr/>
            <p:nvPr/>
          </p:nvSpPr>
          <p:spPr>
            <a:xfrm>
              <a:off x="0" y="0"/>
              <a:ext cx="10146653" cy="4808942"/>
            </a:xfrm>
            <a:prstGeom prst="roundRect">
              <a:avLst>
                <a:gd name="adj" fmla="val 5884"/>
              </a:avLst>
            </a:prstGeom>
            <a:grp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7974597" y="1811521"/>
              <a:ext cx="2128904" cy="29119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247" name="If you have these or you are a contact of a…"/>
            <p:cNvSpPr txBox="1"/>
            <p:nvPr/>
          </p:nvSpPr>
          <p:spPr>
            <a:xfrm>
              <a:off x="506746" y="506516"/>
              <a:ext cx="7860129" cy="3795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/>
              <a:r>
                <a:rPr lang="en-IN" b="0" dirty="0" err="1"/>
                <a:t>जर</a:t>
              </a:r>
              <a:r>
                <a:rPr lang="en-IN" b="0" dirty="0"/>
                <a:t> </a:t>
              </a:r>
              <a:r>
                <a:rPr lang="en-IN" b="0" dirty="0" err="1"/>
                <a:t>ही</a:t>
              </a:r>
              <a:r>
                <a:rPr lang="en-IN" b="0" dirty="0"/>
                <a:t> </a:t>
              </a:r>
              <a:r>
                <a:rPr lang="en-IN" b="0" dirty="0" err="1"/>
                <a:t>लक्षणे</a:t>
              </a:r>
              <a:r>
                <a:rPr lang="en-IN" b="0" dirty="0"/>
                <a:t> </a:t>
              </a:r>
              <a:r>
                <a:rPr lang="en-IN" b="0" dirty="0" err="1"/>
                <a:t>तुमच्यामध्ये</a:t>
              </a:r>
              <a:r>
                <a:rPr lang="en-IN" b="0" dirty="0"/>
                <a:t> </a:t>
              </a:r>
              <a:r>
                <a:rPr lang="en-IN" b="0" dirty="0" err="1"/>
                <a:t>दिसून</a:t>
              </a:r>
              <a:r>
                <a:rPr lang="en-IN" b="0" dirty="0"/>
                <a:t> </a:t>
              </a:r>
              <a:r>
                <a:rPr lang="en-IN" b="0" dirty="0" err="1"/>
                <a:t>आली</a:t>
              </a:r>
              <a:r>
                <a:rPr lang="en-IN" b="0" dirty="0"/>
                <a:t> </a:t>
              </a:r>
              <a:r>
                <a:rPr lang="en-IN" b="0" dirty="0" err="1"/>
                <a:t>किंवा</a:t>
              </a:r>
              <a:r>
                <a:rPr lang="en-IN" b="0" dirty="0"/>
                <a:t> </a:t>
              </a:r>
              <a:r>
                <a:rPr lang="en-IN" b="0" dirty="0" err="1"/>
                <a:t>तुम्ही</a:t>
              </a:r>
              <a:r>
                <a:rPr lang="en-IN" b="0" dirty="0"/>
                <a:t> </a:t>
              </a:r>
              <a:r>
                <a:rPr lang="en-IN" b="0" dirty="0" err="1"/>
                <a:t>प्रयोगशाळेतील</a:t>
              </a:r>
              <a:r>
                <a:rPr lang="en-IN" b="0" dirty="0"/>
                <a:t> </a:t>
              </a:r>
              <a:r>
                <a:rPr lang="en-IN" b="0" dirty="0" err="1"/>
                <a:t>चाचणीद्वारे</a:t>
              </a:r>
              <a:r>
                <a:rPr lang="en-IN" b="0" dirty="0"/>
                <a:t> </a:t>
              </a:r>
              <a:r>
                <a:rPr lang="en-IN" b="0" dirty="0" err="1"/>
                <a:t>करोना</a:t>
              </a:r>
              <a:r>
                <a:rPr lang="en-IN" b="0" dirty="0"/>
                <a:t> </a:t>
              </a:r>
              <a:r>
                <a:rPr lang="en-IN" b="0" dirty="0" err="1"/>
                <a:t>बाधित</a:t>
              </a:r>
              <a:r>
                <a:rPr lang="en-IN" b="0" dirty="0"/>
                <a:t> </a:t>
              </a:r>
              <a:r>
                <a:rPr lang="en-IN" b="0" dirty="0" err="1"/>
                <a:t>व्यक्तीच्या</a:t>
              </a:r>
              <a:r>
                <a:rPr lang="en-IN" b="0" dirty="0"/>
                <a:t> </a:t>
              </a:r>
              <a:r>
                <a:rPr lang="en-IN" b="0" dirty="0" err="1"/>
                <a:t>संपर्कात</a:t>
              </a:r>
              <a:r>
                <a:rPr lang="en-IN" b="0" dirty="0"/>
                <a:t> </a:t>
              </a:r>
              <a:r>
                <a:rPr lang="en-IN" b="0" dirty="0" err="1"/>
                <a:t>आला</a:t>
              </a:r>
              <a:r>
                <a:rPr lang="en-IN" b="0" dirty="0"/>
                <a:t> </a:t>
              </a:r>
              <a:r>
                <a:rPr lang="en-IN" b="0" dirty="0" err="1"/>
                <a:t>असाल</a:t>
              </a:r>
              <a:r>
                <a:rPr lang="en-IN" b="0" dirty="0"/>
                <a:t> </a:t>
              </a:r>
              <a:r>
                <a:rPr lang="en-IN" b="0" dirty="0" err="1"/>
                <a:t>तर</a:t>
              </a:r>
              <a:r>
                <a:rPr lang="en-IN" b="0" dirty="0"/>
                <a:t> </a:t>
              </a:r>
              <a:r>
                <a:rPr lang="en-IN" b="0" dirty="0" err="1"/>
                <a:t>राज्यस्तरीय</a:t>
              </a:r>
              <a:r>
                <a:rPr lang="en-IN" b="0" dirty="0"/>
                <a:t> </a:t>
              </a:r>
              <a:r>
                <a:rPr lang="en-IN" b="0" dirty="0" err="1"/>
                <a:t>हेल्पलाईन</a:t>
              </a:r>
              <a:r>
                <a:rPr lang="en-IN" b="0" dirty="0"/>
                <a:t> </a:t>
              </a:r>
              <a:r>
                <a:rPr lang="en-IN" b="0" dirty="0" err="1"/>
                <a:t>नंबरावर</a:t>
              </a:r>
              <a:r>
                <a:rPr lang="en-IN" b="0" dirty="0"/>
                <a:t> </a:t>
              </a:r>
              <a:r>
                <a:rPr lang="en-IN" b="0" dirty="0" err="1"/>
                <a:t>किंवा</a:t>
              </a:r>
              <a:r>
                <a:rPr lang="en-IN" b="0" dirty="0"/>
                <a:t> </a:t>
              </a:r>
              <a:r>
                <a:rPr lang="en-IN" b="0" dirty="0" err="1"/>
                <a:t>आरोग्य</a:t>
              </a:r>
              <a:r>
                <a:rPr lang="en-IN" b="0" dirty="0"/>
                <a:t> </a:t>
              </a:r>
              <a:r>
                <a:rPr lang="en-IN" b="0" dirty="0" err="1"/>
                <a:t>आणि</a:t>
              </a:r>
              <a:r>
                <a:rPr lang="en-IN" b="0" dirty="0"/>
                <a:t> </a:t>
              </a:r>
              <a:r>
                <a:rPr lang="en-IN" b="0" dirty="0" err="1"/>
                <a:t>कुटुंब</a:t>
              </a:r>
              <a:r>
                <a:rPr lang="en-IN" b="0" dirty="0"/>
                <a:t> </a:t>
              </a:r>
              <a:r>
                <a:rPr lang="en-IN" b="0" dirty="0" err="1"/>
                <a:t>कल्याण</a:t>
              </a:r>
              <a:r>
                <a:rPr lang="en-IN" b="0" dirty="0"/>
                <a:t> </a:t>
              </a:r>
              <a:r>
                <a:rPr lang="en-IN" b="0" dirty="0" err="1"/>
                <a:t>मंत्रालय</a:t>
              </a:r>
              <a:r>
                <a:rPr lang="en-IN" b="0" dirty="0"/>
                <a:t>, </a:t>
              </a:r>
              <a:r>
                <a:rPr lang="en-IN" b="0" dirty="0" err="1"/>
                <a:t>भारत</a:t>
              </a:r>
              <a:r>
                <a:rPr lang="en-IN" b="0" dirty="0"/>
                <a:t> </a:t>
              </a:r>
              <a:r>
                <a:rPr lang="en-IN" b="0" dirty="0" err="1"/>
                <a:t>सरकार</a:t>
              </a:r>
              <a:r>
                <a:rPr lang="en-IN" b="0" dirty="0"/>
                <a:t> </a:t>
              </a:r>
              <a:r>
                <a:rPr lang="hi-IN" b="0" dirty="0"/>
                <a:t>यांच्या </a:t>
              </a:r>
              <a:r>
                <a:rPr lang="en-IN" b="0" dirty="0" err="1"/>
                <a:t>अहोरात्र</a:t>
              </a:r>
              <a:r>
                <a:rPr lang="en-IN" b="0" dirty="0"/>
                <a:t> </a:t>
              </a:r>
              <a:r>
                <a:rPr lang="en-IN" b="0" dirty="0" err="1"/>
                <a:t>चालून</a:t>
              </a:r>
              <a:r>
                <a:rPr lang="en-IN" b="0" dirty="0"/>
                <a:t> </a:t>
              </a:r>
              <a:r>
                <a:rPr lang="en-IN" b="0" dirty="0" err="1"/>
                <a:t>असलेल्या</a:t>
              </a:r>
              <a:r>
                <a:rPr lang="en-IN" b="0" dirty="0"/>
                <a:t> ०११-२३९७ ८०४६, १०७५ </a:t>
              </a:r>
              <a:r>
                <a:rPr lang="en-IN" b="0" dirty="0" err="1"/>
                <a:t>या</a:t>
              </a:r>
              <a:r>
                <a:rPr lang="en-IN" b="0" dirty="0"/>
                <a:t> </a:t>
              </a:r>
              <a:r>
                <a:rPr lang="en-IN" b="0" dirty="0" err="1"/>
                <a:t>हेल्पलाईनवर</a:t>
              </a:r>
              <a:r>
                <a:rPr lang="en-IN" b="0" dirty="0"/>
                <a:t> </a:t>
              </a:r>
              <a:r>
                <a:rPr lang="en-IN" b="0" dirty="0" err="1"/>
                <a:t>किंवा</a:t>
              </a:r>
              <a:r>
                <a:rPr lang="en-IN" b="0" dirty="0"/>
                <a:t> </a:t>
              </a:r>
              <a:r>
                <a:rPr lang="en-IN" b="0" dirty="0" err="1"/>
                <a:t>तुमच्या</a:t>
              </a:r>
              <a:r>
                <a:rPr lang="en-IN" b="0" dirty="0"/>
                <a:t> </a:t>
              </a:r>
              <a:r>
                <a:rPr lang="en-IN" b="0" dirty="0" err="1"/>
                <a:t>आशा</a:t>
              </a:r>
              <a:r>
                <a:rPr lang="en-IN" b="0" dirty="0"/>
                <a:t>/</a:t>
              </a:r>
              <a:r>
                <a:rPr lang="en-IN" b="0" dirty="0" err="1"/>
                <a:t>एएनएम</a:t>
              </a:r>
              <a:endParaRPr lang="en-IN" b="0" dirty="0"/>
            </a:p>
            <a:p>
              <a:pPr algn="l"/>
              <a:r>
                <a:rPr lang="en-IN" b="0" dirty="0" err="1"/>
                <a:t>यांच्याशी</a:t>
              </a:r>
              <a:r>
                <a:rPr lang="en-IN" b="0" dirty="0"/>
                <a:t> </a:t>
              </a:r>
              <a:r>
                <a:rPr lang="en-IN" b="0" dirty="0" err="1"/>
                <a:t>त्वरीत</a:t>
              </a:r>
              <a:r>
                <a:rPr lang="en-IN" b="0" dirty="0"/>
                <a:t> </a:t>
              </a:r>
              <a:r>
                <a:rPr lang="en-IN" b="0" dirty="0" err="1"/>
                <a:t>संपर्क</a:t>
              </a:r>
              <a:r>
                <a:rPr lang="en-IN" b="0" dirty="0"/>
                <a:t> </a:t>
              </a:r>
              <a:r>
                <a:rPr lang="en-IN" b="0" dirty="0" err="1"/>
                <a:t>साधा</a:t>
              </a:r>
              <a:r>
                <a:rPr lang="hi-IN" b="0" dirty="0"/>
                <a:t>.</a:t>
              </a:r>
              <a:endParaRPr lang="en-IN" b="0" dirty="0"/>
            </a:p>
          </p:txBody>
        </p:sp>
      </p:grpSp>
      <p:grpSp>
        <p:nvGrpSpPr>
          <p:cNvPr id="252" name="Group"/>
          <p:cNvGrpSpPr/>
          <p:nvPr/>
        </p:nvGrpSpPr>
        <p:grpSpPr>
          <a:xfrm>
            <a:off x="556113" y="654801"/>
            <a:ext cx="8886307" cy="1891549"/>
            <a:chOff x="0" y="0"/>
            <a:chExt cx="8886305" cy="1891548"/>
          </a:xfrm>
        </p:grpSpPr>
        <p:sp>
          <p:nvSpPr>
            <p:cNvPr id="250" name="Rounded Rectangle"/>
            <p:cNvSpPr/>
            <p:nvPr/>
          </p:nvSpPr>
          <p:spPr>
            <a:xfrm>
              <a:off x="0" y="0"/>
              <a:ext cx="8886305" cy="1891548"/>
            </a:xfrm>
            <a:prstGeom prst="roundRect">
              <a:avLst>
                <a:gd name="adj" fmla="val 1007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WHAT ARE WE GOING TO LEARN?"/>
            <p:cNvSpPr txBox="1"/>
            <p:nvPr/>
          </p:nvSpPr>
          <p:spPr>
            <a:xfrm>
              <a:off x="375137" y="125037"/>
              <a:ext cx="8136031" cy="164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02135"/>
                  </a:solidFill>
                </a:defRPr>
              </a:lvl1pPr>
            </a:lstStyle>
            <a:p>
              <a:r>
                <a:rPr lang="en-IN" b="0" dirty="0" err="1"/>
                <a:t>चला</a:t>
              </a:r>
              <a:r>
                <a:rPr lang="en-IN" b="0" dirty="0"/>
                <a:t>, </a:t>
              </a:r>
              <a:r>
                <a:rPr lang="en-US" b="0" dirty="0"/>
                <a:t>COVID-19 </a:t>
              </a:r>
              <a:r>
                <a:rPr lang="en-IN" b="0" dirty="0" err="1"/>
                <a:t>बाबत</a:t>
              </a:r>
              <a:r>
                <a:rPr lang="en-IN" b="0" dirty="0"/>
                <a:t> </a:t>
              </a:r>
              <a:r>
                <a:rPr lang="en-IN" b="0" dirty="0" err="1"/>
                <a:t>जाणून</a:t>
              </a:r>
              <a:r>
                <a:rPr lang="en-IN" b="0" dirty="0"/>
                <a:t> </a:t>
              </a:r>
              <a:r>
                <a:rPr lang="en-IN" b="0" dirty="0" err="1"/>
                <a:t>घेऊ</a:t>
              </a:r>
              <a:r>
                <a:rPr lang="en-IN" b="0" dirty="0"/>
                <a:t> </a:t>
              </a:r>
              <a:r>
                <a:rPr lang="en-IN" b="0" dirty="0" err="1"/>
                <a:t>या</a:t>
              </a:r>
              <a:endParaRPr lang="en-IN" b="0" dirty="0"/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14230825" y="452288"/>
            <a:ext cx="8136032" cy="2296575"/>
            <a:chOff x="-569063" y="0"/>
            <a:chExt cx="8136031" cy="2296573"/>
          </a:xfrm>
        </p:grpSpPr>
        <p:sp>
          <p:nvSpPr>
            <p:cNvPr id="253" name="Rounded Rectangle"/>
            <p:cNvSpPr/>
            <p:nvPr/>
          </p:nvSpPr>
          <p:spPr>
            <a:xfrm>
              <a:off x="-569063" y="0"/>
              <a:ext cx="8136031" cy="2296573"/>
            </a:xfrm>
            <a:prstGeom prst="roundRect">
              <a:avLst>
                <a:gd name="adj" fmla="val 8295"/>
              </a:avLst>
            </a:prstGeom>
            <a:solidFill>
              <a:srgbClr val="FFFFFF"/>
            </a:solidFill>
            <a:ln w="12700" cap="flat">
              <a:solidFill>
                <a:srgbClr val="055FB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WHAT ARE WE GOING TO LEARN?"/>
            <p:cNvSpPr txBox="1"/>
            <p:nvPr/>
          </p:nvSpPr>
          <p:spPr>
            <a:xfrm>
              <a:off x="-193926" y="326161"/>
              <a:ext cx="7566980" cy="164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sz="5000" b="0" dirty="0"/>
                <a:t>COVID-19 </a:t>
              </a:r>
              <a:r>
                <a:rPr lang="en-IN" sz="5000" b="0" dirty="0" err="1"/>
                <a:t>ची</a:t>
              </a:r>
              <a:r>
                <a:rPr lang="en-IN" sz="5000" b="0" dirty="0"/>
                <a:t> </a:t>
              </a:r>
              <a:r>
                <a:rPr lang="en-IN" sz="5000" b="0" dirty="0" err="1"/>
                <a:t>सामान्यतः</a:t>
              </a:r>
              <a:r>
                <a:rPr lang="en-IN" sz="5000" b="0" dirty="0"/>
                <a:t> </a:t>
              </a:r>
              <a:r>
                <a:rPr lang="en-IN" sz="5000" b="0" dirty="0" err="1"/>
                <a:t>दिसून</a:t>
              </a:r>
              <a:r>
                <a:rPr lang="en-IN" sz="5000" b="0" dirty="0"/>
                <a:t> </a:t>
              </a:r>
              <a:r>
                <a:rPr lang="en-IN" sz="5000" b="0" dirty="0" err="1"/>
                <a:t>येणारी</a:t>
              </a:r>
              <a:r>
                <a:rPr lang="en-IN" sz="5000" b="0" dirty="0"/>
                <a:t> </a:t>
              </a:r>
              <a:r>
                <a:rPr lang="en-IN" sz="5000" b="0" dirty="0" err="1"/>
                <a:t>लक्षणे</a:t>
              </a:r>
              <a:r>
                <a:rPr lang="en-IN" sz="5000" b="0" dirty="0"/>
                <a:t> </a:t>
              </a:r>
              <a:r>
                <a:rPr lang="en-IN" sz="5000" b="0" dirty="0" err="1"/>
                <a:t>कोणती</a:t>
              </a:r>
              <a:r>
                <a:rPr lang="en-GB" sz="5000" b="0" dirty="0"/>
                <a:t>?</a:t>
              </a:r>
              <a:endParaRPr lang="en-IN" sz="5000" b="0" dirty="0"/>
            </a:p>
          </p:txBody>
        </p:sp>
      </p:grpSp>
      <p:sp>
        <p:nvSpPr>
          <p:cNvPr id="256" name="Line"/>
          <p:cNvSpPr/>
          <p:nvPr/>
        </p:nvSpPr>
        <p:spPr>
          <a:xfrm flipV="1">
            <a:off x="12367233" y="2525138"/>
            <a:ext cx="1" cy="845264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SemiBold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055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505F03-A488-BF4C-BA59-E0CD1BBE3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D5571-DF31-2741-BDDD-1E46A81DC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40C73-D0A0-E244-813D-FD729F3CC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E0D400-85A0-C64B-85D9-A40C9BF55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3885</TotalTime>
  <Words>1723</Words>
  <Application>Microsoft Macintosh PowerPoint</Application>
  <PresentationFormat>Custom</PresentationFormat>
  <Paragraphs>101</Paragraphs>
  <Slides>45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Arial Narrow</vt:lpstr>
      <vt:lpstr>Gill Sans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Shikhar Khandelwal</cp:lastModifiedBy>
  <cp:revision>181</cp:revision>
  <dcterms:modified xsi:type="dcterms:W3CDTF">2020-03-31T13:57:58Z</dcterms:modified>
</cp:coreProperties>
</file>